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
  </p:notesMasterIdLst>
  <p:handoutMasterIdLst>
    <p:handoutMasterId r:id="rId4"/>
  </p:handoutMasterIdLst>
  <p:sldIdLst>
    <p:sldId id="371" r:id="rId2"/>
  </p:sldIdLst>
  <p:sldSz cx="12192000" cy="6858000"/>
  <p:notesSz cx="7104063" cy="10234613"/>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C13"/>
    <a:srgbClr val="418AB3"/>
    <a:srgbClr val="2C145C"/>
    <a:srgbClr val="A20602"/>
    <a:srgbClr val="FFFFFF"/>
    <a:srgbClr val="F0F5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647"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notesViewPr>
    <p:cSldViewPr snapToGrid="0">
      <p:cViewPr varScale="1">
        <p:scale>
          <a:sx n="93" d="100"/>
          <a:sy n="93" d="100"/>
        </p:scale>
        <p:origin x="370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CC5FF20-094C-4B4C-8503-77856AD48DED}"/>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pPr rtl="0"/>
            <a:endParaRPr lang="de-DE"/>
          </a:p>
        </p:txBody>
      </p:sp>
      <p:sp>
        <p:nvSpPr>
          <p:cNvPr id="3" name="Datumsplatzhalter 2">
            <a:extLst>
              <a:ext uri="{FF2B5EF4-FFF2-40B4-BE49-F238E27FC236}">
                <a16:creationId xmlns:a16="http://schemas.microsoft.com/office/drawing/2014/main" id="{BBAB9C37-3162-492E-B7A4-B3468F930DA9}"/>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pPr rtl="0"/>
            <a:fld id="{07CFCBDB-CE23-4A46-8A7E-6C2C614BBF12}" type="datetime1">
              <a:rPr lang="de-DE" smtClean="0"/>
              <a:t>10.07.2023</a:t>
            </a:fld>
            <a:endParaRPr lang="de-DE"/>
          </a:p>
        </p:txBody>
      </p:sp>
      <p:sp>
        <p:nvSpPr>
          <p:cNvPr id="4" name="Fußzeilenplatzhalter 3">
            <a:extLst>
              <a:ext uri="{FF2B5EF4-FFF2-40B4-BE49-F238E27FC236}">
                <a16:creationId xmlns:a16="http://schemas.microsoft.com/office/drawing/2014/main" id="{0C5772A6-A2D0-4E9E-A5BB-A4C5956808FC}"/>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pPr rtl="0"/>
            <a:endParaRPr lang="de-DE"/>
          </a:p>
        </p:txBody>
      </p:sp>
      <p:sp>
        <p:nvSpPr>
          <p:cNvPr id="5" name="Foliennummernplatzhalter 4">
            <a:extLst>
              <a:ext uri="{FF2B5EF4-FFF2-40B4-BE49-F238E27FC236}">
                <a16:creationId xmlns:a16="http://schemas.microsoft.com/office/drawing/2014/main" id="{513B8032-AFD5-4AF4-B658-6795E74657AB}"/>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pPr rtl="0"/>
            <a:fld id="{1D7D5C99-9F83-458D-90B6-E6ED176E747E}" type="slidenum">
              <a:rPr lang="de-DE" smtClean="0"/>
              <a:t>‹Nr.›</a:t>
            </a:fld>
            <a:endParaRPr lang="de-DE"/>
          </a:p>
        </p:txBody>
      </p:sp>
    </p:spTree>
    <p:extLst>
      <p:ext uri="{BB962C8B-B14F-4D97-AF65-F5344CB8AC3E}">
        <p14:creationId xmlns:p14="http://schemas.microsoft.com/office/powerpoint/2010/main" val="21013212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pPr rtl="0"/>
            <a:endParaRPr lang="de-DE" noProof="0"/>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8A4D433C-8C94-4438-9FB2-5160324843B4}" type="datetime1">
              <a:rPr lang="de-DE" smtClean="0"/>
              <a:pPr/>
              <a:t>10.07.2023</a:t>
            </a:fld>
            <a:endParaRPr lang="de-DE" dirty="0"/>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pPr rtl="0"/>
            <a:endParaRPr lang="de-DE" noProof="0"/>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pPr rtl="0"/>
            <a:endParaRPr lang="de-DE" noProof="0"/>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pPr rtl="0"/>
            <a:fld id="{499B8ACA-7904-40BD-B38E-FD81EA5319F6}" type="slidenum">
              <a:rPr lang="de-DE" noProof="0" smtClean="0"/>
              <a:t>‹Nr.›</a:t>
            </a:fld>
            <a:endParaRPr lang="de-DE" noProof="0"/>
          </a:p>
        </p:txBody>
      </p:sp>
    </p:spTree>
    <p:extLst>
      <p:ext uri="{BB962C8B-B14F-4D97-AF65-F5344CB8AC3E}">
        <p14:creationId xmlns:p14="http://schemas.microsoft.com/office/powerpoint/2010/main" val="32066224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499B8ACA-7904-40BD-B38E-FD81EA5319F6}" type="slidenum">
              <a:rPr lang="de-DE" smtClean="0"/>
              <a:t>1</a:t>
            </a:fld>
            <a:endParaRPr lang="de-DE"/>
          </a:p>
        </p:txBody>
      </p:sp>
    </p:spTree>
    <p:extLst>
      <p:ext uri="{BB962C8B-B14F-4D97-AF65-F5344CB8AC3E}">
        <p14:creationId xmlns:p14="http://schemas.microsoft.com/office/powerpoint/2010/main" val="3309442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zeptbuch Titelfolie">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AB1659C-931B-4D88-9E3F-38E165785555}"/>
              </a:ext>
            </a:extLst>
          </p:cNvPr>
          <p:cNvSpPr>
            <a:spLocks noGrp="1"/>
          </p:cNvSpPr>
          <p:nvPr>
            <p:ph type="pic" sz="quarter" idx="10" hasCustomPrompt="1"/>
          </p:nvPr>
        </p:nvSpPr>
        <p:spPr>
          <a:xfrm>
            <a:off x="0" y="3086024"/>
            <a:ext cx="12192000" cy="3771976"/>
          </a:xfrm>
        </p:spPr>
        <p:txBody>
          <a:bodyPr rtlCol="0" anchor="ctr"/>
          <a:lstStyle>
            <a:lvl1pPr marL="0" indent="0" algn="ctr">
              <a:buNone/>
              <a:defRPr/>
            </a:lvl1pPr>
          </a:lstStyle>
          <a:p>
            <a:pPr rtl="0"/>
            <a:r>
              <a:rPr lang="de-DE" noProof="0"/>
              <a:t>Bild hinzufügen </a:t>
            </a:r>
          </a:p>
        </p:txBody>
      </p:sp>
      <p:sp>
        <p:nvSpPr>
          <p:cNvPr id="2" name="Titel 1">
            <a:extLst>
              <a:ext uri="{FF2B5EF4-FFF2-40B4-BE49-F238E27FC236}">
                <a16:creationId xmlns:a16="http://schemas.microsoft.com/office/drawing/2014/main" id="{9434CD67-C668-42E8-AC37-E29C76B0242B}"/>
              </a:ext>
            </a:extLst>
          </p:cNvPr>
          <p:cNvSpPr>
            <a:spLocks noGrp="1"/>
          </p:cNvSpPr>
          <p:nvPr>
            <p:ph type="ctrTitle" hasCustomPrompt="1"/>
          </p:nvPr>
        </p:nvSpPr>
        <p:spPr>
          <a:xfrm>
            <a:off x="518161" y="253423"/>
            <a:ext cx="11477512" cy="1476039"/>
          </a:xfrm>
        </p:spPr>
        <p:txBody>
          <a:bodyPr rtlCol="0" anchor="b">
            <a:noAutofit/>
          </a:bodyPr>
          <a:lstStyle>
            <a:lvl1pPr algn="l">
              <a:defRPr sz="6600" baseline="0">
                <a:solidFill>
                  <a:schemeClr val="accent1">
                    <a:lumMod val="50000"/>
                  </a:schemeClr>
                </a:solidFill>
                <a:latin typeface="+mj-lt"/>
              </a:defRPr>
            </a:lvl1pPr>
          </a:lstStyle>
          <a:p>
            <a:pPr rtl="0"/>
            <a:r>
              <a:rPr lang="de-DE" noProof="0"/>
              <a:t>Titelmasterformat durch Klicken bearbeiten</a:t>
            </a:r>
          </a:p>
        </p:txBody>
      </p:sp>
      <p:sp>
        <p:nvSpPr>
          <p:cNvPr id="3" name="Untertitel 2">
            <a:extLst>
              <a:ext uri="{FF2B5EF4-FFF2-40B4-BE49-F238E27FC236}">
                <a16:creationId xmlns:a16="http://schemas.microsoft.com/office/drawing/2014/main" id="{44FD748F-42E3-495F-974D-1BDF0F1FA527}"/>
              </a:ext>
            </a:extLst>
          </p:cNvPr>
          <p:cNvSpPr>
            <a:spLocks noGrp="1"/>
          </p:cNvSpPr>
          <p:nvPr>
            <p:ph type="subTitle" idx="1" hasCustomPrompt="1"/>
          </p:nvPr>
        </p:nvSpPr>
        <p:spPr>
          <a:xfrm>
            <a:off x="2724499" y="1746836"/>
            <a:ext cx="9308752" cy="638022"/>
          </a:xfrm>
        </p:spPr>
        <p:txBody>
          <a:bodyPr rtlCol="0">
            <a:normAutofit/>
          </a:bodyPr>
          <a:lstStyle>
            <a:lvl1pPr marL="0" indent="0" algn="l">
              <a:buNone/>
              <a:defRPr sz="3600" i="1">
                <a:solidFill>
                  <a:schemeClr val="accent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p>
        </p:txBody>
      </p:sp>
    </p:spTree>
    <p:extLst>
      <p:ext uri="{BB962C8B-B14F-4D97-AF65-F5344CB8AC3E}">
        <p14:creationId xmlns:p14="http://schemas.microsoft.com/office/powerpoint/2010/main" val="309510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ezeptbuch – Abschnittsüberschrift">
    <p:bg>
      <p:bgPr>
        <a:solidFill>
          <a:schemeClr val="accent2">
            <a:lumMod val="75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500">
                <a:solidFill>
                  <a:schemeClr val="bg1"/>
                </a:solidFill>
              </a:defRPr>
            </a:lvl1pPr>
          </a:lstStyle>
          <a:p>
            <a:pPr rtl="0"/>
            <a:r>
              <a:rPr lang="de-DE" noProof="0"/>
              <a:t>Titelmasterformat durch Klicken bearbeiten</a:t>
            </a:r>
          </a:p>
        </p:txBody>
      </p:sp>
      <p:sp>
        <p:nvSpPr>
          <p:cNvPr id="4" name="Bildplatzhalter 4">
            <a:extLst>
              <a:ext uri="{FF2B5EF4-FFF2-40B4-BE49-F238E27FC236}">
                <a16:creationId xmlns:a16="http://schemas.microsoft.com/office/drawing/2014/main" id="{E2097EA0-E1A4-437B-A23F-488927B95FE3}"/>
              </a:ext>
            </a:extLst>
          </p:cNvPr>
          <p:cNvSpPr>
            <a:spLocks noGrp="1"/>
          </p:cNvSpPr>
          <p:nvPr>
            <p:ph type="pic" sz="quarter" idx="10" hasCustomPrompt="1"/>
          </p:nvPr>
        </p:nvSpPr>
        <p:spPr>
          <a:xfrm>
            <a:off x="0" y="0"/>
            <a:ext cx="5785104"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747909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 Rezeptbuch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11724400"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9144000"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21" name="Textplatzhalter 3">
            <a:extLst>
              <a:ext uri="{FF2B5EF4-FFF2-40B4-BE49-F238E27FC236}">
                <a16:creationId xmlns:a16="http://schemas.microsoft.com/office/drawing/2014/main" id="{522CA51A-0C04-4FC6-8732-A2C2343AF506}"/>
              </a:ext>
            </a:extLst>
          </p:cNvPr>
          <p:cNvSpPr>
            <a:spLocks noGrp="1"/>
          </p:cNvSpPr>
          <p:nvPr>
            <p:ph type="body" sz="half" idx="2" hasCustomPrompt="1"/>
          </p:nvPr>
        </p:nvSpPr>
        <p:spPr>
          <a:xfrm>
            <a:off x="9401387" y="877386"/>
            <a:ext cx="2562683" cy="228601"/>
          </a:xfrm>
        </p:spPr>
        <p:txBody>
          <a:bodyPr rtlCol="0">
            <a:normAutofit/>
          </a:bodyPr>
          <a:lstStyle>
            <a:lvl1pPr marL="0" indent="0" algn="r">
              <a:buNone/>
              <a:defRPr sz="1100" i="1">
                <a:solidFill>
                  <a:schemeClr val="bg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7220" y="1181100"/>
            <a:ext cx="5790659" cy="5676900"/>
          </a:xfrm>
          <a:solidFill>
            <a:schemeClr val="accent2">
              <a:lumMod val="20000"/>
              <a:lumOff val="80000"/>
            </a:schemeClr>
          </a:solidFill>
        </p:spPr>
        <p:txBody>
          <a:bodyPr rtlCol="0" anchor="ctr" anchorCtr="0"/>
          <a:lstStyle>
            <a:lvl1pPr marL="0" indent="0" algn="ctr">
              <a:buNone/>
              <a:defRPr/>
            </a:lvl1pPr>
          </a:lstStyle>
          <a:p>
            <a:pPr rtl="0"/>
            <a:r>
              <a:rPr lang="de-DE" noProof="0"/>
              <a:t>Bild hinzufügen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6020775" y="1290047"/>
            <a:ext cx="5919495" cy="267780"/>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6027995" y="1576050"/>
            <a:ext cx="5909765" cy="1778314"/>
          </a:xfrm>
        </p:spPr>
        <p:txBody>
          <a:bodyPr numCol="2" rtlCol="0">
            <a:normAutofit/>
          </a:bodyPr>
          <a:lstStyle>
            <a:lvl1pPr marL="233363" indent="-233363">
              <a:lnSpc>
                <a:spcPct val="100000"/>
              </a:lnSpc>
              <a:spcBef>
                <a:spcPts val="0"/>
              </a:spcBef>
              <a:buNone/>
              <a:tabLst>
                <a:tab pos="112713" algn="r"/>
                <a:tab pos="233363" algn="l"/>
              </a:tabLst>
              <a:defRPr sz="1200">
                <a:solidFill>
                  <a:srgbClr val="535C1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4" name="Textplatzhalter 3">
            <a:extLst>
              <a:ext uri="{FF2B5EF4-FFF2-40B4-BE49-F238E27FC236}">
                <a16:creationId xmlns:a16="http://schemas.microsoft.com/office/drawing/2014/main" id="{C7B6AD5B-AEF5-4540-940C-B1E1FEA3BCAB}"/>
              </a:ext>
            </a:extLst>
          </p:cNvPr>
          <p:cNvSpPr>
            <a:spLocks noGrp="1"/>
          </p:cNvSpPr>
          <p:nvPr>
            <p:ph type="body" sz="half" idx="13" hasCustomPrompt="1"/>
          </p:nvPr>
        </p:nvSpPr>
        <p:spPr>
          <a:xfrm>
            <a:off x="6018265" y="3406597"/>
            <a:ext cx="5919495" cy="267780"/>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02D6ECAC-8814-4C60-BF83-103E85E412C4}"/>
              </a:ext>
            </a:extLst>
          </p:cNvPr>
          <p:cNvSpPr>
            <a:spLocks noGrp="1"/>
          </p:cNvSpPr>
          <p:nvPr>
            <p:ph type="body" sz="half" idx="14" hasCustomPrompt="1"/>
          </p:nvPr>
        </p:nvSpPr>
        <p:spPr>
          <a:xfrm>
            <a:off x="6018265" y="3734155"/>
            <a:ext cx="5919495" cy="2531389"/>
          </a:xfrm>
        </p:spPr>
        <p:txBody>
          <a:bodyPr numCol="2" rtlCol="0">
            <a:normAutofit/>
          </a:bodyPr>
          <a:lstStyle>
            <a:lvl1pPr marL="0" indent="0">
              <a:buClr>
                <a:schemeClr val="accent2">
                  <a:lumMod val="50000"/>
                </a:schemeClr>
              </a:buClr>
              <a:buSzPct val="120000"/>
              <a:buFont typeface="+mj-lt"/>
              <a:buNone/>
              <a:defRPr sz="1200">
                <a:solidFill>
                  <a:srgbClr val="535C1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9575460" y="4992427"/>
            <a:ext cx="1944124" cy="1020891"/>
          </a:xfrm>
          <a:solidFill>
            <a:schemeClr val="accent2">
              <a:lumMod val="20000"/>
              <a:lumOff val="80000"/>
            </a:schemeClr>
          </a:solidFill>
          <a:ln>
            <a:noFill/>
          </a:ln>
        </p:spPr>
        <p:txBody>
          <a:bodyPr tIns="91440" bIns="91440" rtlCol="0" anchor="ctr" anchorCtr="0">
            <a:normAutofit/>
          </a:bodyPr>
          <a:lstStyle>
            <a:lvl1pPr marL="0" indent="0" algn="ctr">
              <a:lnSpc>
                <a:spcPct val="100000"/>
              </a:lnSpc>
              <a:spcBef>
                <a:spcPts val="0"/>
              </a:spcBef>
              <a:buNone/>
              <a:defRPr sz="1200" i="1">
                <a:solidFill>
                  <a:schemeClr val="accent2">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6018265" y="6291373"/>
            <a:ext cx="5919495"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106433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2 Rezeptbuch Rezept">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97A2E64D-B280-49F7-95F5-CD6A24C1EC9B}"/>
              </a:ext>
            </a:extLst>
          </p:cNvPr>
          <p:cNvSpPr/>
          <p:nvPr userDrawn="1"/>
        </p:nvSpPr>
        <p:spPr>
          <a:xfrm>
            <a:off x="8673395" y="0"/>
            <a:ext cx="3518604" cy="6858000"/>
          </a:xfrm>
          <a:prstGeom prst="rect">
            <a:avLst/>
          </a:prstGeom>
          <a:solidFill>
            <a:schemeClr val="accent2">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endParaRPr lang="de-DE" noProof="0"/>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9042842" y="493212"/>
            <a:ext cx="2856467" cy="5691020"/>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2">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9034339" y="167107"/>
            <a:ext cx="2856467" cy="267780"/>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8688635" cy="1181100"/>
          </a:xfrm>
          <a:prstGeom prst="rect">
            <a:avLst/>
          </a:prstGeom>
          <a:solidFill>
            <a:schemeClr val="accent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781224"/>
            <a:ext cx="5296301" cy="399876"/>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60035"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198120" y="3898410"/>
            <a:ext cx="2852929" cy="1181100"/>
          </a:xfrm>
          <a:noFill/>
          <a:ln>
            <a:noFill/>
          </a:ln>
        </p:spPr>
        <p:txBody>
          <a:bodyPr tIns="91440" bIns="91440" rtlCol="0" anchor="ctr" anchorCtr="0">
            <a:normAutofit/>
          </a:bodyPr>
          <a:lstStyle>
            <a:lvl1pPr marL="0" indent="0" algn="ctr">
              <a:lnSpc>
                <a:spcPct val="100000"/>
              </a:lnSpc>
              <a:spcBef>
                <a:spcPts val="0"/>
              </a:spcBef>
              <a:buNone/>
              <a:defRPr sz="1200" i="1">
                <a:solidFill>
                  <a:schemeClr val="accent2">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9051718" y="6254225"/>
            <a:ext cx="2856467" cy="485941"/>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5" name="Bildplatzhalter 29" descr="Leerer Platzhalter zum Hinzufügen eines Bilds. Klicken Sie auf den Platzhalter, und wählen Sie das hinzuzufügende Bild aus.">
            <a:extLst>
              <a:ext uri="{FF2B5EF4-FFF2-40B4-BE49-F238E27FC236}">
                <a16:creationId xmlns:a16="http://schemas.microsoft.com/office/drawing/2014/main" id="{1216BA9B-211A-403E-8645-BA7B4B237633}"/>
              </a:ext>
            </a:extLst>
          </p:cNvPr>
          <p:cNvSpPr>
            <a:spLocks noGrp="1"/>
          </p:cNvSpPr>
          <p:nvPr>
            <p:ph type="pic" sz="quarter" idx="19" hasCustomPrompt="1"/>
          </p:nvPr>
        </p:nvSpPr>
        <p:spPr>
          <a:xfrm>
            <a:off x="6432432" y="1516966"/>
            <a:ext cx="2194560" cy="150876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9" name="Textplatzhalter 3">
            <a:extLst>
              <a:ext uri="{FF2B5EF4-FFF2-40B4-BE49-F238E27FC236}">
                <a16:creationId xmlns:a16="http://schemas.microsoft.com/office/drawing/2014/main" id="{B934946C-9253-40AA-84F7-378E3106E765}"/>
              </a:ext>
            </a:extLst>
          </p:cNvPr>
          <p:cNvSpPr>
            <a:spLocks noGrp="1"/>
          </p:cNvSpPr>
          <p:nvPr>
            <p:ph type="body" sz="half" idx="21" hasCustomPrompt="1"/>
          </p:nvPr>
        </p:nvSpPr>
        <p:spPr>
          <a:xfrm>
            <a:off x="3525169" y="1516966"/>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99756" y="1078689"/>
            <a:ext cx="2852928" cy="2798064"/>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8" name="Textplatzhalter 3">
            <a:extLst>
              <a:ext uri="{FF2B5EF4-FFF2-40B4-BE49-F238E27FC236}">
                <a16:creationId xmlns:a16="http://schemas.microsoft.com/office/drawing/2014/main" id="{EED0BB26-D2F7-4112-BAFC-D9A66C9DD5EE}"/>
              </a:ext>
            </a:extLst>
          </p:cNvPr>
          <p:cNvSpPr>
            <a:spLocks noGrp="1"/>
          </p:cNvSpPr>
          <p:nvPr>
            <p:ph type="body" sz="half" idx="27" hasCustomPrompt="1"/>
          </p:nvPr>
        </p:nvSpPr>
        <p:spPr>
          <a:xfrm>
            <a:off x="3525169" y="3337745"/>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9" name="Textplatzhalter 3">
            <a:extLst>
              <a:ext uri="{FF2B5EF4-FFF2-40B4-BE49-F238E27FC236}">
                <a16:creationId xmlns:a16="http://schemas.microsoft.com/office/drawing/2014/main" id="{647B97E8-F206-4899-A05D-3CEA7763CBD7}"/>
              </a:ext>
            </a:extLst>
          </p:cNvPr>
          <p:cNvSpPr>
            <a:spLocks noGrp="1"/>
          </p:cNvSpPr>
          <p:nvPr>
            <p:ph type="body" sz="half" idx="28" hasCustomPrompt="1"/>
          </p:nvPr>
        </p:nvSpPr>
        <p:spPr>
          <a:xfrm>
            <a:off x="3525169" y="5134461"/>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00F5F5B-FD46-4295-B012-F670E320EA6D}"/>
              </a:ext>
            </a:extLst>
          </p:cNvPr>
          <p:cNvSpPr>
            <a:spLocks noGrp="1"/>
          </p:cNvSpPr>
          <p:nvPr>
            <p:ph type="pic" sz="quarter" idx="29" hasCustomPrompt="1"/>
          </p:nvPr>
        </p:nvSpPr>
        <p:spPr>
          <a:xfrm>
            <a:off x="6432432" y="3317693"/>
            <a:ext cx="2194560" cy="150876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Bildplatzhalter 29" descr="Leerer Platzhalter zum Hinzufügen eines Bilds. Klicken Sie auf den Platzhalter, und wählen Sie das hinzuzufügende Bild aus.">
            <a:extLst>
              <a:ext uri="{FF2B5EF4-FFF2-40B4-BE49-F238E27FC236}">
                <a16:creationId xmlns:a16="http://schemas.microsoft.com/office/drawing/2014/main" id="{A15085C5-1FA2-4C89-A410-A151654D4090}"/>
              </a:ext>
            </a:extLst>
          </p:cNvPr>
          <p:cNvSpPr>
            <a:spLocks noGrp="1"/>
          </p:cNvSpPr>
          <p:nvPr>
            <p:ph type="pic" sz="quarter" idx="31" hasCustomPrompt="1"/>
          </p:nvPr>
        </p:nvSpPr>
        <p:spPr>
          <a:xfrm>
            <a:off x="6432432" y="5118419"/>
            <a:ext cx="2194560" cy="150876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1" name="Textfeld 20">
            <a:extLst>
              <a:ext uri="{FF2B5EF4-FFF2-40B4-BE49-F238E27FC236}">
                <a16:creationId xmlns:a16="http://schemas.microsoft.com/office/drawing/2014/main" id="{DE36BD91-F42B-477D-9347-DBA3C0FDC2DB}"/>
              </a:ext>
            </a:extLst>
          </p:cNvPr>
          <p:cNvSpPr txBox="1"/>
          <p:nvPr userDrawn="1"/>
        </p:nvSpPr>
        <p:spPr>
          <a:xfrm>
            <a:off x="3107833" y="1400373"/>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2">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8F6A3EC1-DE16-42B6-9619-DF093A5C3C27}"/>
              </a:ext>
            </a:extLst>
          </p:cNvPr>
          <p:cNvSpPr txBox="1"/>
          <p:nvPr userDrawn="1"/>
        </p:nvSpPr>
        <p:spPr>
          <a:xfrm>
            <a:off x="3107833" y="3266751"/>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2">
                    <a:lumMod val="50000"/>
                  </a:schemeClr>
                </a:solidFill>
                <a:latin typeface="+mn-lt"/>
                <a:ea typeface="+mn-ea"/>
                <a:cs typeface="+mn-cs"/>
              </a:rPr>
              <a:t>2</a:t>
            </a:r>
          </a:p>
        </p:txBody>
      </p:sp>
      <p:sp>
        <p:nvSpPr>
          <p:cNvPr id="25" name="Textfeld 24">
            <a:extLst>
              <a:ext uri="{FF2B5EF4-FFF2-40B4-BE49-F238E27FC236}">
                <a16:creationId xmlns:a16="http://schemas.microsoft.com/office/drawing/2014/main" id="{0B4FCA4B-1DE9-4156-B6E1-F7E32DF05D27}"/>
              </a:ext>
            </a:extLst>
          </p:cNvPr>
          <p:cNvSpPr txBox="1"/>
          <p:nvPr userDrawn="1"/>
        </p:nvSpPr>
        <p:spPr>
          <a:xfrm>
            <a:off x="3107833" y="5007869"/>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2">
                    <a:lumMod val="50000"/>
                  </a:schemeClr>
                </a:solidFill>
                <a:latin typeface="+mn-lt"/>
                <a:ea typeface="+mn-ea"/>
                <a:cs typeface="+mn-cs"/>
              </a:rPr>
              <a:t>3</a:t>
            </a:r>
          </a:p>
        </p:txBody>
      </p:sp>
    </p:spTree>
    <p:extLst>
      <p:ext uri="{BB962C8B-B14F-4D97-AF65-F5344CB8AC3E}">
        <p14:creationId xmlns:p14="http://schemas.microsoft.com/office/powerpoint/2010/main" val="2287679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3 Rezeptbuch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8476971"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76971"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8936113" y="6291373"/>
            <a:ext cx="3001647"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51D8D2EE-CE39-4FED-B22E-D2513633F89E}"/>
              </a:ext>
            </a:extLst>
          </p:cNvPr>
          <p:cNvSpPr>
            <a:spLocks noGrp="1"/>
          </p:cNvSpPr>
          <p:nvPr>
            <p:ph type="body" sz="half" idx="18" hasCustomPrompt="1"/>
          </p:nvPr>
        </p:nvSpPr>
        <p:spPr>
          <a:xfrm>
            <a:off x="8946371" y="1604354"/>
            <a:ext cx="2991390" cy="4678292"/>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2">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7" name="Textplatzhalter 3">
            <a:extLst>
              <a:ext uri="{FF2B5EF4-FFF2-40B4-BE49-F238E27FC236}">
                <a16:creationId xmlns:a16="http://schemas.microsoft.com/office/drawing/2014/main" id="{0A7E883A-5927-45B9-A5FB-8EFF513E0CAA}"/>
              </a:ext>
            </a:extLst>
          </p:cNvPr>
          <p:cNvSpPr>
            <a:spLocks noGrp="1"/>
          </p:cNvSpPr>
          <p:nvPr>
            <p:ph type="body" sz="half" idx="19" hasCustomPrompt="1"/>
          </p:nvPr>
        </p:nvSpPr>
        <p:spPr>
          <a:xfrm>
            <a:off x="8946371" y="1295400"/>
            <a:ext cx="3024249" cy="300227"/>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3" name="Bildplatzhalter 29" descr="Leerer Platzhalter zum Hinzufügen eines Bilds. Klicken Sie auf den Platzhalter, und wählen Sie das hinzuzufügende Bild aus.">
            <a:extLst>
              <a:ext uri="{FF2B5EF4-FFF2-40B4-BE49-F238E27FC236}">
                <a16:creationId xmlns:a16="http://schemas.microsoft.com/office/drawing/2014/main" id="{85FEB9CB-F2B1-47F4-9097-30FAF7942942}"/>
              </a:ext>
            </a:extLst>
          </p:cNvPr>
          <p:cNvSpPr>
            <a:spLocks noGrp="1"/>
          </p:cNvSpPr>
          <p:nvPr>
            <p:ph type="pic" sz="quarter" idx="20" hasCustomPrompt="1"/>
          </p:nvPr>
        </p:nvSpPr>
        <p:spPr>
          <a:xfrm>
            <a:off x="221380" y="1313129"/>
            <a:ext cx="2560320" cy="256032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4" name="Textplatzhalter 3">
            <a:extLst>
              <a:ext uri="{FF2B5EF4-FFF2-40B4-BE49-F238E27FC236}">
                <a16:creationId xmlns:a16="http://schemas.microsoft.com/office/drawing/2014/main" id="{18F989E1-F209-41C2-AEC2-BDDDEE48E1E5}"/>
              </a:ext>
            </a:extLst>
          </p:cNvPr>
          <p:cNvSpPr>
            <a:spLocks noGrp="1"/>
          </p:cNvSpPr>
          <p:nvPr>
            <p:ph type="body" sz="half" idx="21" hasCustomPrompt="1"/>
          </p:nvPr>
        </p:nvSpPr>
        <p:spPr>
          <a:xfrm>
            <a:off x="463625"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45707C7B-9828-45A7-AF95-4A3BE756BBBA}"/>
              </a:ext>
            </a:extLst>
          </p:cNvPr>
          <p:cNvSpPr>
            <a:spLocks noGrp="1"/>
          </p:cNvSpPr>
          <p:nvPr>
            <p:ph type="pic" sz="quarter" idx="29" hasCustomPrompt="1"/>
          </p:nvPr>
        </p:nvSpPr>
        <p:spPr>
          <a:xfrm>
            <a:off x="3168076" y="1313129"/>
            <a:ext cx="2560320" cy="256032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1" name="Bildplatzhalter 29" descr="Leerer Platzhalter zum Hinzufügen eines Bilds. Klicken Sie auf den Platzhalter, und wählen Sie das hinzuzufügende Bild aus.">
            <a:extLst>
              <a:ext uri="{FF2B5EF4-FFF2-40B4-BE49-F238E27FC236}">
                <a16:creationId xmlns:a16="http://schemas.microsoft.com/office/drawing/2014/main" id="{56FDA5AA-A766-4B21-8377-9267FFBAE31F}"/>
              </a:ext>
            </a:extLst>
          </p:cNvPr>
          <p:cNvSpPr>
            <a:spLocks noGrp="1"/>
          </p:cNvSpPr>
          <p:nvPr>
            <p:ph type="pic" sz="quarter" idx="31" hasCustomPrompt="1"/>
          </p:nvPr>
        </p:nvSpPr>
        <p:spPr>
          <a:xfrm>
            <a:off x="6114771" y="1313129"/>
            <a:ext cx="2560320" cy="2560320"/>
          </a:xfrm>
          <a:solidFill>
            <a:schemeClr val="accent2">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Textplatzhalter 3">
            <a:extLst>
              <a:ext uri="{FF2B5EF4-FFF2-40B4-BE49-F238E27FC236}">
                <a16:creationId xmlns:a16="http://schemas.microsoft.com/office/drawing/2014/main" id="{5771C520-4E5C-4853-AE35-F250CB8FB5D8}"/>
              </a:ext>
            </a:extLst>
          </p:cNvPr>
          <p:cNvSpPr>
            <a:spLocks noGrp="1"/>
          </p:cNvSpPr>
          <p:nvPr>
            <p:ph type="body" sz="half" idx="32" hasCustomPrompt="1"/>
          </p:nvPr>
        </p:nvSpPr>
        <p:spPr>
          <a:xfrm>
            <a:off x="3412236"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4" name="Textplatzhalter 3">
            <a:extLst>
              <a:ext uri="{FF2B5EF4-FFF2-40B4-BE49-F238E27FC236}">
                <a16:creationId xmlns:a16="http://schemas.microsoft.com/office/drawing/2014/main" id="{5C64EC75-B525-40E2-B054-6BA5895D0794}"/>
              </a:ext>
            </a:extLst>
          </p:cNvPr>
          <p:cNvSpPr>
            <a:spLocks noGrp="1"/>
          </p:cNvSpPr>
          <p:nvPr>
            <p:ph type="body" sz="half" idx="34" hasCustomPrompt="1"/>
          </p:nvPr>
        </p:nvSpPr>
        <p:spPr>
          <a:xfrm>
            <a:off x="6349484" y="3878284"/>
            <a:ext cx="2325607"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6" name="Textplatzhalter 27">
            <a:extLst>
              <a:ext uri="{FF2B5EF4-FFF2-40B4-BE49-F238E27FC236}">
                <a16:creationId xmlns:a16="http://schemas.microsoft.com/office/drawing/2014/main" id="{394C56F0-EE6F-474D-AB99-995F044BCB84}"/>
              </a:ext>
            </a:extLst>
          </p:cNvPr>
          <p:cNvSpPr>
            <a:spLocks noGrp="1"/>
          </p:cNvSpPr>
          <p:nvPr>
            <p:ph type="body" sz="quarter" idx="16" hasCustomPrompt="1"/>
          </p:nvPr>
        </p:nvSpPr>
        <p:spPr>
          <a:xfrm>
            <a:off x="8946371" y="213824"/>
            <a:ext cx="2991389" cy="952080"/>
          </a:xfrm>
          <a:noFill/>
          <a:ln>
            <a:noFill/>
          </a:ln>
        </p:spPr>
        <p:txBody>
          <a:bodyPr tIns="91440" bIns="91440" rtlCol="0" anchor="ctr" anchorCtr="0">
            <a:normAutofit/>
          </a:bodyPr>
          <a:lstStyle>
            <a:lvl1pPr marL="0" indent="0" algn="ctr">
              <a:lnSpc>
                <a:spcPct val="100000"/>
              </a:lnSpc>
              <a:spcBef>
                <a:spcPts val="0"/>
              </a:spcBef>
              <a:buNone/>
              <a:defRPr sz="1200" i="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extfeld 1">
            <a:extLst>
              <a:ext uri="{FF2B5EF4-FFF2-40B4-BE49-F238E27FC236}">
                <a16:creationId xmlns:a16="http://schemas.microsoft.com/office/drawing/2014/main" id="{920B6783-0F8B-4A69-A5F6-7CB50E2B23A8}"/>
              </a:ext>
            </a:extLst>
          </p:cNvPr>
          <p:cNvSpPr txBox="1"/>
          <p:nvPr userDrawn="1"/>
        </p:nvSpPr>
        <p:spPr>
          <a:xfrm>
            <a:off x="145082"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2">
                    <a:lumMod val="50000"/>
                  </a:schemeClr>
                </a:solidFill>
                <a:latin typeface="+mn-lt"/>
                <a:ea typeface="+mn-ea"/>
                <a:cs typeface="+mn-cs"/>
              </a:rPr>
              <a:t>1</a:t>
            </a:r>
          </a:p>
        </p:txBody>
      </p:sp>
      <p:sp>
        <p:nvSpPr>
          <p:cNvPr id="21" name="Textfeld 20">
            <a:extLst>
              <a:ext uri="{FF2B5EF4-FFF2-40B4-BE49-F238E27FC236}">
                <a16:creationId xmlns:a16="http://schemas.microsoft.com/office/drawing/2014/main" id="{CC4D1335-DA11-4DAC-BCA6-7BB8B148C97F}"/>
              </a:ext>
            </a:extLst>
          </p:cNvPr>
          <p:cNvSpPr txBox="1"/>
          <p:nvPr userDrawn="1"/>
        </p:nvSpPr>
        <p:spPr>
          <a:xfrm>
            <a:off x="3098093"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2">
                    <a:lumMod val="50000"/>
                  </a:schemeClr>
                </a:solidFill>
                <a:latin typeface="+mn-lt"/>
                <a:ea typeface="+mn-ea"/>
                <a:cs typeface="+mn-cs"/>
              </a:rPr>
              <a:t>2</a:t>
            </a:r>
          </a:p>
        </p:txBody>
      </p:sp>
      <p:sp>
        <p:nvSpPr>
          <p:cNvPr id="22" name="Textfeld 21">
            <a:extLst>
              <a:ext uri="{FF2B5EF4-FFF2-40B4-BE49-F238E27FC236}">
                <a16:creationId xmlns:a16="http://schemas.microsoft.com/office/drawing/2014/main" id="{CB8EECED-0609-4B4F-AE03-A4F22DF062BA}"/>
              </a:ext>
            </a:extLst>
          </p:cNvPr>
          <p:cNvSpPr txBox="1"/>
          <p:nvPr userDrawn="1"/>
        </p:nvSpPr>
        <p:spPr>
          <a:xfrm>
            <a:off x="6051104"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2">
                    <a:lumMod val="50000"/>
                  </a:schemeClr>
                </a:solidFill>
                <a:latin typeface="+mn-lt"/>
                <a:ea typeface="+mn-ea"/>
                <a:cs typeface="+mn-cs"/>
              </a:rPr>
              <a:t>3</a:t>
            </a:r>
          </a:p>
        </p:txBody>
      </p:sp>
    </p:spTree>
    <p:extLst>
      <p:ext uri="{BB962C8B-B14F-4D97-AF65-F5344CB8AC3E}">
        <p14:creationId xmlns:p14="http://schemas.microsoft.com/office/powerpoint/2010/main" val="208499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4 Rezeptbuch Rezep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6D41EDA9-50CC-431D-A9E2-D8B28F1D9DD2}"/>
              </a:ext>
            </a:extLst>
          </p:cNvPr>
          <p:cNvSpPr/>
          <p:nvPr userDrawn="1"/>
        </p:nvSpPr>
        <p:spPr>
          <a:xfrm>
            <a:off x="-15240" y="0"/>
            <a:ext cx="5788152" cy="1181100"/>
          </a:xfrm>
          <a:prstGeom prst="rect">
            <a:avLst/>
          </a:prstGeom>
          <a:solidFill>
            <a:schemeClr val="accent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2366211" y="859534"/>
            <a:ext cx="3406701" cy="321566"/>
          </a:xfrm>
        </p:spPr>
        <p:txBody>
          <a:bodyPr rtlCol="0">
            <a:normAutofit/>
          </a:bodyPr>
          <a:lstStyle>
            <a:lvl1pPr marL="0" indent="0" algn="r">
              <a:buNone/>
              <a:defRPr sz="14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1" y="165960"/>
            <a:ext cx="5559552" cy="634092"/>
          </a:xfrm>
        </p:spPr>
        <p:txBody>
          <a:bodyPr rtlCol="0">
            <a:normAutofit/>
          </a:bodyPr>
          <a:lstStyle>
            <a:lvl1pPr algn="r">
              <a:defRPr sz="2800">
                <a:solidFill>
                  <a:schemeClr val="bg1"/>
                </a:solidFill>
              </a:defRPr>
            </a:lvl1pPr>
          </a:lstStyle>
          <a:p>
            <a:pPr rtl="0"/>
            <a:r>
              <a:rPr lang="de-DE" noProof="0"/>
              <a:t>Titel durch Klicken hinzufügen</a:t>
            </a:r>
          </a:p>
        </p:txBody>
      </p:sp>
      <p:sp>
        <p:nvSpPr>
          <p:cNvPr id="19" name="Rechteck 18">
            <a:extLst>
              <a:ext uri="{FF2B5EF4-FFF2-40B4-BE49-F238E27FC236}">
                <a16:creationId xmlns:a16="http://schemas.microsoft.com/office/drawing/2014/main" id="{BAB15BB6-BF7A-460B-81E4-6CA74B3B1A58}"/>
              </a:ext>
            </a:extLst>
          </p:cNvPr>
          <p:cNvSpPr/>
          <p:nvPr userDrawn="1"/>
        </p:nvSpPr>
        <p:spPr>
          <a:xfrm>
            <a:off x="0" y="1181101"/>
            <a:ext cx="5788152" cy="56769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84077" y="129986"/>
            <a:ext cx="1472184" cy="1444752"/>
          </a:xfrm>
          <a:solidFill>
            <a:schemeClr val="bg1"/>
          </a:solidFill>
        </p:spPr>
        <p:txBody>
          <a:bodyPr rtlCol="0" anchor="ctr" anchorCtr="0">
            <a:normAutofit/>
          </a:bodyPr>
          <a:lstStyle>
            <a:lvl1pPr marL="0" indent="0" algn="ctr">
              <a:buNone/>
              <a:defRPr sz="1800"/>
            </a:lvl1pPr>
          </a:lstStyle>
          <a:p>
            <a:pPr rtl="0"/>
            <a:r>
              <a:rPr lang="de-DE" noProof="0"/>
              <a:t>Bild hinzufügen</a:t>
            </a:r>
          </a:p>
        </p:txBody>
      </p:sp>
      <p:sp>
        <p:nvSpPr>
          <p:cNvPr id="27" name="Textplatzhalter 27">
            <a:extLst>
              <a:ext uri="{FF2B5EF4-FFF2-40B4-BE49-F238E27FC236}">
                <a16:creationId xmlns:a16="http://schemas.microsoft.com/office/drawing/2014/main" id="{7B211DA6-5909-4778-ACCB-FDDE1061AEEB}"/>
              </a:ext>
            </a:extLst>
          </p:cNvPr>
          <p:cNvSpPr>
            <a:spLocks noGrp="1"/>
          </p:cNvSpPr>
          <p:nvPr>
            <p:ph type="body" sz="quarter" idx="18" hasCustomPrompt="1"/>
          </p:nvPr>
        </p:nvSpPr>
        <p:spPr>
          <a:xfrm>
            <a:off x="184078" y="1886336"/>
            <a:ext cx="1472184" cy="1971790"/>
          </a:xfrm>
          <a:noFill/>
          <a:ln>
            <a:noFill/>
          </a:ln>
        </p:spPr>
        <p:txBody>
          <a:bodyPr tIns="91440" bIns="91440" rtlCol="0" anchor="t" anchorCtr="0">
            <a:normAutofit/>
          </a:bodyPr>
          <a:lstStyle>
            <a:lvl1pPr marL="0" indent="0" algn="ctr">
              <a:lnSpc>
                <a:spcPct val="100000"/>
              </a:lnSpc>
              <a:spcBef>
                <a:spcPts val="0"/>
              </a:spcBef>
              <a:buNone/>
              <a:defRPr sz="1200" i="1">
                <a:solidFill>
                  <a:schemeClr val="accent2">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34" name="Textplatzhalter 3">
            <a:extLst>
              <a:ext uri="{FF2B5EF4-FFF2-40B4-BE49-F238E27FC236}">
                <a16:creationId xmlns:a16="http://schemas.microsoft.com/office/drawing/2014/main" id="{5EFB9AC3-DB43-4B4E-B74E-1ED156A18510}"/>
              </a:ext>
            </a:extLst>
          </p:cNvPr>
          <p:cNvSpPr>
            <a:spLocks noGrp="1"/>
          </p:cNvSpPr>
          <p:nvPr>
            <p:ph type="body" sz="half" idx="12" hasCustomPrompt="1"/>
          </p:nvPr>
        </p:nvSpPr>
        <p:spPr>
          <a:xfrm>
            <a:off x="1933678" y="1886336"/>
            <a:ext cx="3745227" cy="4516873"/>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2">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6" name="Textplatzhalter 3">
            <a:extLst>
              <a:ext uri="{FF2B5EF4-FFF2-40B4-BE49-F238E27FC236}">
                <a16:creationId xmlns:a16="http://schemas.microsoft.com/office/drawing/2014/main" id="{1808718C-849A-4063-A7DB-6A25E4823A61}"/>
              </a:ext>
            </a:extLst>
          </p:cNvPr>
          <p:cNvSpPr>
            <a:spLocks noGrp="1"/>
          </p:cNvSpPr>
          <p:nvPr>
            <p:ph type="body" sz="half" idx="15" hasCustomPrompt="1"/>
          </p:nvPr>
        </p:nvSpPr>
        <p:spPr>
          <a:xfrm>
            <a:off x="1942554" y="6477581"/>
            <a:ext cx="3735869" cy="326903"/>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Nährwertangaben hinzufügen</a:t>
            </a:r>
          </a:p>
        </p:txBody>
      </p:sp>
      <p:sp>
        <p:nvSpPr>
          <p:cNvPr id="37" name="Bildplatzhalter 29" descr="Leerer Platzhalter zum Hinzufügen eines Bilds. Klicken Sie auf den Platzhalter, und wählen Sie das hinzuzufügende Bild aus.">
            <a:extLst>
              <a:ext uri="{FF2B5EF4-FFF2-40B4-BE49-F238E27FC236}">
                <a16:creationId xmlns:a16="http://schemas.microsoft.com/office/drawing/2014/main" id="{ADBABE7C-83A0-42FB-9AB1-BD7454D9103E}"/>
              </a:ext>
            </a:extLst>
          </p:cNvPr>
          <p:cNvSpPr>
            <a:spLocks noGrp="1"/>
          </p:cNvSpPr>
          <p:nvPr>
            <p:ph type="pic" sz="quarter" idx="19" hasCustomPrompt="1"/>
          </p:nvPr>
        </p:nvSpPr>
        <p:spPr>
          <a:xfrm>
            <a:off x="6017143" y="296778"/>
            <a:ext cx="1874380" cy="1371600"/>
          </a:xfrm>
          <a:solidFill>
            <a:schemeClr val="accent2">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8" name="Bildplatzhalter 29" descr="Leerer Platzhalter zum Hinzufügen eines Bilds. Klicken Sie auf den Platzhalter, und wählen Sie das hinzuzufügende Bild aus.">
            <a:extLst>
              <a:ext uri="{FF2B5EF4-FFF2-40B4-BE49-F238E27FC236}">
                <a16:creationId xmlns:a16="http://schemas.microsoft.com/office/drawing/2014/main" id="{6AA38BAD-E577-44E5-8652-7EB8884D85D4}"/>
              </a:ext>
            </a:extLst>
          </p:cNvPr>
          <p:cNvSpPr>
            <a:spLocks noGrp="1"/>
          </p:cNvSpPr>
          <p:nvPr>
            <p:ph type="pic" sz="quarter" idx="29" hasCustomPrompt="1"/>
          </p:nvPr>
        </p:nvSpPr>
        <p:spPr>
          <a:xfrm>
            <a:off x="6017143" y="1921978"/>
            <a:ext cx="1874380" cy="1371600"/>
          </a:xfrm>
          <a:solidFill>
            <a:schemeClr val="accent2">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9" name="Bildplatzhalter 29" descr="Leerer Platzhalter zum Hinzufügen eines Bilds. Klicken Sie auf den Platzhalter, und wählen Sie das hinzuzufügende Bild aus.">
            <a:extLst>
              <a:ext uri="{FF2B5EF4-FFF2-40B4-BE49-F238E27FC236}">
                <a16:creationId xmlns:a16="http://schemas.microsoft.com/office/drawing/2014/main" id="{31089E30-35D5-4B63-962C-E69262F8A31B}"/>
              </a:ext>
            </a:extLst>
          </p:cNvPr>
          <p:cNvSpPr>
            <a:spLocks noGrp="1"/>
          </p:cNvSpPr>
          <p:nvPr>
            <p:ph type="pic" sz="quarter" idx="31" hasCustomPrompt="1"/>
          </p:nvPr>
        </p:nvSpPr>
        <p:spPr>
          <a:xfrm>
            <a:off x="6017143" y="3547178"/>
            <a:ext cx="1874380" cy="1371600"/>
          </a:xfrm>
          <a:solidFill>
            <a:schemeClr val="accent2">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94891CE-B5DF-4EC9-BCD1-007200ADE6BF}"/>
              </a:ext>
            </a:extLst>
          </p:cNvPr>
          <p:cNvSpPr>
            <a:spLocks noGrp="1"/>
          </p:cNvSpPr>
          <p:nvPr>
            <p:ph type="pic" sz="quarter" idx="32" hasCustomPrompt="1"/>
          </p:nvPr>
        </p:nvSpPr>
        <p:spPr>
          <a:xfrm>
            <a:off x="6017662" y="5172377"/>
            <a:ext cx="1874380" cy="1371600"/>
          </a:xfrm>
          <a:solidFill>
            <a:schemeClr val="accent2">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53" name="Textplatzhalter 3">
            <a:extLst>
              <a:ext uri="{FF2B5EF4-FFF2-40B4-BE49-F238E27FC236}">
                <a16:creationId xmlns:a16="http://schemas.microsoft.com/office/drawing/2014/main" id="{55A40829-372A-4BD2-9DFD-55A1E0FC7A6C}"/>
              </a:ext>
            </a:extLst>
          </p:cNvPr>
          <p:cNvSpPr>
            <a:spLocks noGrp="1"/>
          </p:cNvSpPr>
          <p:nvPr>
            <p:ph type="body" sz="half" idx="21" hasCustomPrompt="1"/>
          </p:nvPr>
        </p:nvSpPr>
        <p:spPr>
          <a:xfrm>
            <a:off x="8155381" y="269869"/>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5" name="Textplatzhalter 3">
            <a:extLst>
              <a:ext uri="{FF2B5EF4-FFF2-40B4-BE49-F238E27FC236}">
                <a16:creationId xmlns:a16="http://schemas.microsoft.com/office/drawing/2014/main" id="{D3ED1463-3FDC-4F77-A490-BB128AEB35E9}"/>
              </a:ext>
            </a:extLst>
          </p:cNvPr>
          <p:cNvSpPr>
            <a:spLocks noGrp="1"/>
          </p:cNvSpPr>
          <p:nvPr>
            <p:ph type="body" sz="half" idx="33" hasCustomPrompt="1"/>
          </p:nvPr>
        </p:nvSpPr>
        <p:spPr>
          <a:xfrm>
            <a:off x="8155381" y="1903490"/>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7" name="Textplatzhalter 3">
            <a:extLst>
              <a:ext uri="{FF2B5EF4-FFF2-40B4-BE49-F238E27FC236}">
                <a16:creationId xmlns:a16="http://schemas.microsoft.com/office/drawing/2014/main" id="{66CBE1DF-E937-4AEA-A7F9-8B809516E332}"/>
              </a:ext>
            </a:extLst>
          </p:cNvPr>
          <p:cNvSpPr>
            <a:spLocks noGrp="1"/>
          </p:cNvSpPr>
          <p:nvPr>
            <p:ph type="body" sz="half" idx="35" hasCustomPrompt="1"/>
          </p:nvPr>
        </p:nvSpPr>
        <p:spPr>
          <a:xfrm>
            <a:off x="8155381" y="3537111"/>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4C47130C-295F-469B-8A2F-DACEF5B5A598}"/>
              </a:ext>
            </a:extLst>
          </p:cNvPr>
          <p:cNvSpPr>
            <a:spLocks noGrp="1"/>
          </p:cNvSpPr>
          <p:nvPr>
            <p:ph type="body" sz="half" idx="11" hasCustomPrompt="1"/>
          </p:nvPr>
        </p:nvSpPr>
        <p:spPr>
          <a:xfrm>
            <a:off x="1927739" y="1480561"/>
            <a:ext cx="3745227" cy="313240"/>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9" name="Textplatzhalter 3">
            <a:extLst>
              <a:ext uri="{FF2B5EF4-FFF2-40B4-BE49-F238E27FC236}">
                <a16:creationId xmlns:a16="http://schemas.microsoft.com/office/drawing/2014/main" id="{A93AA9FB-7091-4FF0-8330-340B0A90ACBB}"/>
              </a:ext>
            </a:extLst>
          </p:cNvPr>
          <p:cNvSpPr>
            <a:spLocks noGrp="1"/>
          </p:cNvSpPr>
          <p:nvPr>
            <p:ph type="body" sz="half" idx="37" hasCustomPrompt="1"/>
          </p:nvPr>
        </p:nvSpPr>
        <p:spPr>
          <a:xfrm>
            <a:off x="8155381" y="5170732"/>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feld 22">
            <a:extLst>
              <a:ext uri="{FF2B5EF4-FFF2-40B4-BE49-F238E27FC236}">
                <a16:creationId xmlns:a16="http://schemas.microsoft.com/office/drawing/2014/main" id="{F58024DC-2BD1-48B2-9B50-F47B3CEF4820}"/>
              </a:ext>
            </a:extLst>
          </p:cNvPr>
          <p:cNvSpPr txBox="1"/>
          <p:nvPr userDrawn="1"/>
        </p:nvSpPr>
        <p:spPr>
          <a:xfrm>
            <a:off x="7888697" y="269869"/>
            <a:ext cx="319318"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2">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277DCCC3-3098-4343-B77B-3D23E8F17FFD}"/>
              </a:ext>
            </a:extLst>
          </p:cNvPr>
          <p:cNvSpPr txBox="1"/>
          <p:nvPr userDrawn="1"/>
        </p:nvSpPr>
        <p:spPr>
          <a:xfrm>
            <a:off x="7888696" y="1902428"/>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2">
                    <a:lumMod val="50000"/>
                  </a:schemeClr>
                </a:solidFill>
                <a:latin typeface="+mn-lt"/>
                <a:ea typeface="+mn-ea"/>
                <a:cs typeface="+mn-cs"/>
              </a:rPr>
              <a:t>2</a:t>
            </a:r>
          </a:p>
        </p:txBody>
      </p:sp>
      <p:sp>
        <p:nvSpPr>
          <p:cNvPr id="26" name="Textfeld 25">
            <a:extLst>
              <a:ext uri="{FF2B5EF4-FFF2-40B4-BE49-F238E27FC236}">
                <a16:creationId xmlns:a16="http://schemas.microsoft.com/office/drawing/2014/main" id="{47D9CE1B-5D25-4C27-8C90-7CA8B8B1E7EF}"/>
              </a:ext>
            </a:extLst>
          </p:cNvPr>
          <p:cNvSpPr txBox="1"/>
          <p:nvPr userDrawn="1"/>
        </p:nvSpPr>
        <p:spPr>
          <a:xfrm>
            <a:off x="7888696" y="3534987"/>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2">
                    <a:lumMod val="50000"/>
                  </a:schemeClr>
                </a:solidFill>
                <a:latin typeface="+mn-lt"/>
                <a:ea typeface="+mn-ea"/>
                <a:cs typeface="+mn-cs"/>
              </a:rPr>
              <a:t>3</a:t>
            </a:r>
          </a:p>
        </p:txBody>
      </p:sp>
      <p:sp>
        <p:nvSpPr>
          <p:cNvPr id="28" name="Textfeld 27">
            <a:extLst>
              <a:ext uri="{FF2B5EF4-FFF2-40B4-BE49-F238E27FC236}">
                <a16:creationId xmlns:a16="http://schemas.microsoft.com/office/drawing/2014/main" id="{E4D750E6-AF88-4742-9ABE-63A5217AD198}"/>
              </a:ext>
            </a:extLst>
          </p:cNvPr>
          <p:cNvSpPr txBox="1"/>
          <p:nvPr userDrawn="1"/>
        </p:nvSpPr>
        <p:spPr>
          <a:xfrm>
            <a:off x="7888696" y="5167546"/>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2">
                    <a:lumMod val="50000"/>
                  </a:schemeClr>
                </a:solidFill>
                <a:latin typeface="+mn-lt"/>
                <a:ea typeface="+mn-ea"/>
                <a:cs typeface="+mn-cs"/>
              </a:rPr>
              <a:t>4</a:t>
            </a:r>
          </a:p>
        </p:txBody>
      </p:sp>
    </p:spTree>
    <p:extLst>
      <p:ext uri="{BB962C8B-B14F-4D97-AF65-F5344CB8AC3E}">
        <p14:creationId xmlns:p14="http://schemas.microsoft.com/office/powerpoint/2010/main" val="3010742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5 Rezeptbuch Rezept">
    <p:spTree>
      <p:nvGrpSpPr>
        <p:cNvPr id="1" name=""/>
        <p:cNvGrpSpPr/>
        <p:nvPr/>
      </p:nvGrpSpPr>
      <p:grpSpPr>
        <a:xfrm>
          <a:off x="0" y="0"/>
          <a:ext cx="0" cy="0"/>
          <a:chOff x="0" y="0"/>
          <a:chExt cx="0" cy="0"/>
        </a:xfrm>
      </p:grpSpPr>
      <p:sp>
        <p:nvSpPr>
          <p:cNvPr id="7" name="Bildplatzhalter 6" descr="Leerer Platzhalter zum Hinzufügen eines Bilds. Klicken Sie auf den Platzhalter, und wählen Sie das hinzuzufügende Bild aus.">
            <a:extLst>
              <a:ext uri="{FF2B5EF4-FFF2-40B4-BE49-F238E27FC236}">
                <a16:creationId xmlns:a16="http://schemas.microsoft.com/office/drawing/2014/main" id="{EDAB7103-706C-4D50-B9D9-030D5A29D564}"/>
              </a:ext>
            </a:extLst>
          </p:cNvPr>
          <p:cNvSpPr>
            <a:spLocks noGrp="1"/>
          </p:cNvSpPr>
          <p:nvPr>
            <p:ph type="pic" sz="quarter" idx="10" hasCustomPrompt="1"/>
          </p:nvPr>
        </p:nvSpPr>
        <p:spPr>
          <a:xfrm>
            <a:off x="0" y="0"/>
            <a:ext cx="5998464" cy="6858000"/>
          </a:xfrm>
          <a:solidFill>
            <a:schemeClr val="accent2">
              <a:lumMod val="20000"/>
              <a:lumOff val="80000"/>
            </a:schemeClr>
          </a:solidFill>
        </p:spPr>
        <p:txBody>
          <a:bodyPr rtlCol="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noProof="0"/>
              <a:t>Bild hinzufügen</a:t>
            </a:r>
          </a:p>
        </p:txBody>
      </p:sp>
      <p:sp>
        <p:nvSpPr>
          <p:cNvPr id="2" name="Titel 1">
            <a:extLst>
              <a:ext uri="{FF2B5EF4-FFF2-40B4-BE49-F238E27FC236}">
                <a16:creationId xmlns:a16="http://schemas.microsoft.com/office/drawing/2014/main" id="{823543EB-1130-40DD-B0F4-C970AF343E8F}"/>
              </a:ext>
            </a:extLst>
          </p:cNvPr>
          <p:cNvSpPr>
            <a:spLocks noGrp="1"/>
          </p:cNvSpPr>
          <p:nvPr>
            <p:ph type="title" hasCustomPrompt="1"/>
          </p:nvPr>
        </p:nvSpPr>
        <p:spPr>
          <a:xfrm>
            <a:off x="926592" y="877824"/>
            <a:ext cx="11265408" cy="1179576"/>
          </a:xfrm>
          <a:solidFill>
            <a:schemeClr val="accent2">
              <a:lumMod val="50000"/>
            </a:schemeClr>
          </a:solidFill>
        </p:spPr>
        <p:txBody>
          <a:bodyPr vert="horz" lIns="91440" tIns="45720" rIns="91440" bIns="45720" rtlCol="0" anchor="ctr" anchorCtr="0">
            <a:noAutofit/>
          </a:bodyPr>
          <a:lstStyle>
            <a:lvl1pPr>
              <a:defRPr lang="en-US" sz="3600">
                <a:solidFill>
                  <a:schemeClr val="bg1"/>
                </a:solidFill>
                <a:ea typeface="+mn-ea"/>
                <a:cs typeface="+mn-cs"/>
              </a:defRPr>
            </a:lvl1pPr>
          </a:lstStyle>
          <a:p>
            <a:pPr marL="0" lvl="0" indent="0" rtl="0">
              <a:spcBef>
                <a:spcPts val="1000"/>
              </a:spcBef>
              <a:buFont typeface="Arial" panose="020B0604020202020204" pitchFamily="34" charset="0"/>
            </a:pPr>
            <a:r>
              <a:rPr lang="de-DE" noProof="0"/>
              <a:t>Titelmasterformat durch Klicken bearbeiten</a:t>
            </a:r>
          </a:p>
        </p:txBody>
      </p:sp>
      <p:sp>
        <p:nvSpPr>
          <p:cNvPr id="9" name="Textplatzhalter 27">
            <a:extLst>
              <a:ext uri="{FF2B5EF4-FFF2-40B4-BE49-F238E27FC236}">
                <a16:creationId xmlns:a16="http://schemas.microsoft.com/office/drawing/2014/main" id="{40284018-877E-48C8-A60E-5EA184B0B905}"/>
              </a:ext>
            </a:extLst>
          </p:cNvPr>
          <p:cNvSpPr>
            <a:spLocks noGrp="1"/>
          </p:cNvSpPr>
          <p:nvPr>
            <p:ph type="body" sz="quarter" idx="18" hasCustomPrompt="1"/>
          </p:nvPr>
        </p:nvSpPr>
        <p:spPr>
          <a:xfrm>
            <a:off x="6095998" y="0"/>
            <a:ext cx="5879593" cy="877824"/>
          </a:xfrm>
          <a:noFill/>
          <a:ln>
            <a:noFill/>
          </a:ln>
        </p:spPr>
        <p:txBody>
          <a:bodyPr tIns="91440" bIns="91440" rtlCol="0" anchor="ctr" anchorCtr="0">
            <a:normAutofit/>
          </a:bodyPr>
          <a:lstStyle>
            <a:lvl1pPr marL="0" indent="0" algn="ctr">
              <a:lnSpc>
                <a:spcPct val="100000"/>
              </a:lnSpc>
              <a:spcBef>
                <a:spcPts val="0"/>
              </a:spcBef>
              <a:buNone/>
              <a:defRPr sz="1600" i="1">
                <a:solidFill>
                  <a:schemeClr val="accent2">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12" name="Untertitel 2">
            <a:extLst>
              <a:ext uri="{FF2B5EF4-FFF2-40B4-BE49-F238E27FC236}">
                <a16:creationId xmlns:a16="http://schemas.microsoft.com/office/drawing/2014/main" id="{861167B6-9741-49DA-A7AF-E1A3352D10C8}"/>
              </a:ext>
            </a:extLst>
          </p:cNvPr>
          <p:cNvSpPr>
            <a:spLocks noGrp="1"/>
          </p:cNvSpPr>
          <p:nvPr>
            <p:ph type="subTitle" idx="20" hasCustomPrompt="1"/>
          </p:nvPr>
        </p:nvSpPr>
        <p:spPr>
          <a:xfrm>
            <a:off x="8785299" y="1735834"/>
            <a:ext cx="3406701" cy="321566"/>
          </a:xfrm>
        </p:spPr>
        <p:txBody>
          <a:bodyPr rtlCol="0">
            <a:normAutofit/>
          </a:bodyPr>
          <a:lstStyle>
            <a:lvl1pPr marL="0" indent="0" algn="r">
              <a:buNone/>
              <a:defRPr sz="12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4" name="Rechteck 13">
            <a:extLst>
              <a:ext uri="{FF2B5EF4-FFF2-40B4-BE49-F238E27FC236}">
                <a16:creationId xmlns:a16="http://schemas.microsoft.com/office/drawing/2014/main" id="{913599A2-48DF-45BA-9425-12A5FBCF838E}"/>
              </a:ext>
            </a:extLst>
          </p:cNvPr>
          <p:cNvSpPr/>
          <p:nvPr userDrawn="1"/>
        </p:nvSpPr>
        <p:spPr>
          <a:xfrm>
            <a:off x="5992994" y="6316980"/>
            <a:ext cx="6199006" cy="54102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6" name="Textplatzhalter 3">
            <a:extLst>
              <a:ext uri="{FF2B5EF4-FFF2-40B4-BE49-F238E27FC236}">
                <a16:creationId xmlns:a16="http://schemas.microsoft.com/office/drawing/2014/main" id="{5E29445D-5852-4685-99FA-F6D0EEB71907}"/>
              </a:ext>
            </a:extLst>
          </p:cNvPr>
          <p:cNvSpPr>
            <a:spLocks noGrp="1"/>
          </p:cNvSpPr>
          <p:nvPr>
            <p:ph type="body" sz="half" idx="11" hasCustomPrompt="1"/>
          </p:nvPr>
        </p:nvSpPr>
        <p:spPr>
          <a:xfrm>
            <a:off x="6096000" y="2181537"/>
            <a:ext cx="2856467" cy="267780"/>
          </a:xfrm>
        </p:spPr>
        <p:txBody>
          <a:bodyPr rtlCol="0">
            <a:noAutofit/>
          </a:bodyPr>
          <a:lstStyle>
            <a:lvl1pPr marL="0" indent="0" algn="l">
              <a:buNone/>
              <a:defRPr sz="1600" i="0">
                <a:solidFill>
                  <a:schemeClr val="accent2">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7" name="Textplatzhalter 3">
            <a:extLst>
              <a:ext uri="{FF2B5EF4-FFF2-40B4-BE49-F238E27FC236}">
                <a16:creationId xmlns:a16="http://schemas.microsoft.com/office/drawing/2014/main" id="{F8A5A1E2-D455-4943-B46C-912CF46ABA90}"/>
              </a:ext>
            </a:extLst>
          </p:cNvPr>
          <p:cNvSpPr>
            <a:spLocks noGrp="1"/>
          </p:cNvSpPr>
          <p:nvPr>
            <p:ph type="body" sz="half" idx="12" hasCustomPrompt="1"/>
          </p:nvPr>
        </p:nvSpPr>
        <p:spPr>
          <a:xfrm>
            <a:off x="6095999" y="2449317"/>
            <a:ext cx="5879592" cy="1801368"/>
          </a:xfrm>
          <a:noFill/>
        </p:spPr>
        <p:txBody>
          <a:bodyPr wrap="square" numCol="2" spcCol="457200" rtlCol="0">
            <a:noAutofit/>
          </a:bodyPr>
          <a:lstStyle>
            <a:lvl1pPr marL="0" indent="0">
              <a:lnSpc>
                <a:spcPct val="100000"/>
              </a:lnSpc>
              <a:spcBef>
                <a:spcPts val="0"/>
              </a:spcBef>
              <a:buNone/>
              <a:defRPr lang="en-US" sz="1200" i="1" dirty="0"/>
            </a:lvl1pPr>
          </a:lstStyle>
          <a:p>
            <a:pPr lvl="0" rtl="0"/>
            <a:r>
              <a:rPr lang="de-DE" noProof="0"/>
              <a:t>Klicken Sie, um Text hinzuzufügen.</a:t>
            </a:r>
          </a:p>
        </p:txBody>
      </p:sp>
      <p:sp>
        <p:nvSpPr>
          <p:cNvPr id="18" name="Textplatzhalter 3">
            <a:extLst>
              <a:ext uri="{FF2B5EF4-FFF2-40B4-BE49-F238E27FC236}">
                <a16:creationId xmlns:a16="http://schemas.microsoft.com/office/drawing/2014/main" id="{03CEA5B5-2DFF-4730-B1C1-7297D81876B7}"/>
              </a:ext>
            </a:extLst>
          </p:cNvPr>
          <p:cNvSpPr>
            <a:spLocks noGrp="1"/>
          </p:cNvSpPr>
          <p:nvPr>
            <p:ph type="body" sz="half" idx="14" hasCustomPrompt="1"/>
          </p:nvPr>
        </p:nvSpPr>
        <p:spPr>
          <a:xfrm>
            <a:off x="6095999" y="4250685"/>
            <a:ext cx="5879592" cy="2014859"/>
          </a:xfrm>
        </p:spPr>
        <p:txBody>
          <a:bodyPr numCol="2" rtlCol="0">
            <a:normAutofit/>
          </a:bodyPr>
          <a:lstStyle>
            <a:lvl1pPr marL="228600" indent="-228600">
              <a:buClr>
                <a:schemeClr val="accent2">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2B63EEB8-169F-4E42-8938-2B33C50057D9}"/>
              </a:ext>
            </a:extLst>
          </p:cNvPr>
          <p:cNvSpPr>
            <a:spLocks noGrp="1"/>
          </p:cNvSpPr>
          <p:nvPr>
            <p:ph type="body" sz="half" idx="15" hasCustomPrompt="1"/>
          </p:nvPr>
        </p:nvSpPr>
        <p:spPr>
          <a:xfrm>
            <a:off x="6095997" y="6366423"/>
            <a:ext cx="5879593" cy="398762"/>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Nährwertangaben hinzufügen</a:t>
            </a:r>
          </a:p>
        </p:txBody>
      </p:sp>
    </p:spTree>
    <p:extLst>
      <p:ext uri="{BB962C8B-B14F-4D97-AF65-F5344CB8AC3E}">
        <p14:creationId xmlns:p14="http://schemas.microsoft.com/office/powerpoint/2010/main" val="2153287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Rezeptbuch – Abschnittsüberschrift">
    <p:bg>
      <p:bgPr>
        <a:solidFill>
          <a:schemeClr val="accent6">
            <a:lumMod val="50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800">
                <a:solidFill>
                  <a:schemeClr val="bg1"/>
                </a:solidFill>
              </a:defRPr>
            </a:lvl1pPr>
          </a:lstStyle>
          <a:p>
            <a:pPr rtl="0"/>
            <a:r>
              <a:rPr lang="de-DE" noProof="0" dirty="0"/>
              <a:t>Titel durch Klicken hinzufügen</a:t>
            </a:r>
          </a:p>
        </p:txBody>
      </p:sp>
      <p:sp>
        <p:nvSpPr>
          <p:cNvPr id="4" name="Bildplatzhalter 4">
            <a:extLst>
              <a:ext uri="{FF2B5EF4-FFF2-40B4-BE49-F238E27FC236}">
                <a16:creationId xmlns:a16="http://schemas.microsoft.com/office/drawing/2014/main" id="{0EBF2F49-7BE2-47B1-8BC4-A7641CB89A23}"/>
              </a:ext>
            </a:extLst>
          </p:cNvPr>
          <p:cNvSpPr>
            <a:spLocks noGrp="1"/>
          </p:cNvSpPr>
          <p:nvPr>
            <p:ph type="pic" sz="quarter" idx="10" hasCustomPrompt="1"/>
          </p:nvPr>
        </p:nvSpPr>
        <p:spPr>
          <a:xfrm>
            <a:off x="0" y="0"/>
            <a:ext cx="5782330"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1346047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1 Rezeptbuch – Rezept">
    <p:spTree>
      <p:nvGrpSpPr>
        <p:cNvPr id="1" name=""/>
        <p:cNvGrpSpPr/>
        <p:nvPr/>
      </p:nvGrpSpPr>
      <p:grpSpPr>
        <a:xfrm>
          <a:off x="0" y="0"/>
          <a:ext cx="0" cy="0"/>
          <a:chOff x="0" y="0"/>
          <a:chExt cx="0" cy="0"/>
        </a:xfrm>
      </p:grpSpPr>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7220" y="1181100"/>
            <a:ext cx="5790659" cy="5676900"/>
          </a:xfrm>
          <a:solidFill>
            <a:schemeClr val="accent6">
              <a:lumMod val="20000"/>
              <a:lumOff val="80000"/>
            </a:schemeClr>
          </a:solidFill>
        </p:spPr>
        <p:txBody>
          <a:bodyPr rtlCol="0" anchor="ctr" anchorCtr="0"/>
          <a:lstStyle>
            <a:lvl1pPr marL="0" indent="0" algn="ctr">
              <a:buNone/>
              <a:defRPr/>
            </a:lvl1pPr>
          </a:lstStyle>
          <a:p>
            <a:pPr rtl="0"/>
            <a:r>
              <a:rPr lang="de-DE" noProof="0"/>
              <a:t>Bild hinzufügen</a:t>
            </a:r>
          </a:p>
        </p:txBody>
      </p:sp>
      <p:sp>
        <p:nvSpPr>
          <p:cNvPr id="25" name="Textplatzhalter 3">
            <a:extLst>
              <a:ext uri="{FF2B5EF4-FFF2-40B4-BE49-F238E27FC236}">
                <a16:creationId xmlns:a16="http://schemas.microsoft.com/office/drawing/2014/main" id="{02D6ECAC-8814-4C60-BF83-103E85E412C4}"/>
              </a:ext>
            </a:extLst>
          </p:cNvPr>
          <p:cNvSpPr>
            <a:spLocks noGrp="1"/>
          </p:cNvSpPr>
          <p:nvPr>
            <p:ph type="body" sz="half" idx="14" hasCustomPrompt="1"/>
          </p:nvPr>
        </p:nvSpPr>
        <p:spPr>
          <a:xfrm>
            <a:off x="6018265" y="3734155"/>
            <a:ext cx="5919495" cy="2531389"/>
          </a:xfrm>
        </p:spPr>
        <p:txBody>
          <a:bodyPr numCol="2" rtlCol="0">
            <a:normAutofit/>
          </a:bodyPr>
          <a:lstStyle>
            <a:lvl1pPr marL="228600" indent="-228600">
              <a:buClr>
                <a:schemeClr val="accent6">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4" name="Textplatzhalter 3">
            <a:extLst>
              <a:ext uri="{FF2B5EF4-FFF2-40B4-BE49-F238E27FC236}">
                <a16:creationId xmlns:a16="http://schemas.microsoft.com/office/drawing/2014/main" id="{C7B6AD5B-AEF5-4540-940C-B1E1FEA3BCAB}"/>
              </a:ext>
            </a:extLst>
          </p:cNvPr>
          <p:cNvSpPr>
            <a:spLocks noGrp="1"/>
          </p:cNvSpPr>
          <p:nvPr>
            <p:ph type="body" sz="half" idx="13" hasCustomPrompt="1"/>
          </p:nvPr>
        </p:nvSpPr>
        <p:spPr>
          <a:xfrm>
            <a:off x="6018265" y="3406597"/>
            <a:ext cx="5919495" cy="267780"/>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6027995" y="1576050"/>
            <a:ext cx="5909765" cy="1778314"/>
          </a:xfrm>
        </p:spPr>
        <p:txBody>
          <a:bodyPr numCol="2" rtlCol="0">
            <a:normAutofit/>
          </a:bodyPr>
          <a:lstStyle>
            <a:lvl1pPr marL="233363" indent="-233363">
              <a:lnSpc>
                <a:spcPct val="100000"/>
              </a:lnSpc>
              <a:spcBef>
                <a:spcPts val="0"/>
              </a:spcBef>
              <a:buNone/>
              <a:tabLst>
                <a:tab pos="112713" algn="r"/>
                <a:tab pos="233363" algn="l"/>
              </a:tabLst>
              <a:defRPr sz="12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6020775" y="1290047"/>
            <a:ext cx="5919495" cy="267780"/>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6">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1" name="Textplatzhalter 3">
            <a:extLst>
              <a:ext uri="{FF2B5EF4-FFF2-40B4-BE49-F238E27FC236}">
                <a16:creationId xmlns:a16="http://schemas.microsoft.com/office/drawing/2014/main" id="{522CA51A-0C04-4FC6-8732-A2C2343AF506}"/>
              </a:ext>
            </a:extLst>
          </p:cNvPr>
          <p:cNvSpPr>
            <a:spLocks noGrp="1"/>
          </p:cNvSpPr>
          <p:nvPr>
            <p:ph type="body" sz="half" idx="2" hasCustomPrompt="1"/>
          </p:nvPr>
        </p:nvSpPr>
        <p:spPr>
          <a:xfrm>
            <a:off x="9401387" y="877386"/>
            <a:ext cx="2562683" cy="228601"/>
          </a:xfrm>
        </p:spPr>
        <p:txBody>
          <a:bodyPr rtlCol="0">
            <a:normAutofit/>
          </a:bodyPr>
          <a:lstStyle>
            <a:lvl1pPr marL="0" indent="0" algn="r">
              <a:buNone/>
              <a:defRPr sz="1100" i="1">
                <a:solidFill>
                  <a:schemeClr val="bg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9144000"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11724400"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9575460" y="4992427"/>
            <a:ext cx="1944124" cy="1020891"/>
          </a:xfrm>
          <a:solidFill>
            <a:schemeClr val="accent6">
              <a:lumMod val="20000"/>
              <a:lumOff val="80000"/>
            </a:schemeClr>
          </a:solidFill>
          <a:ln>
            <a:noFill/>
          </a:ln>
        </p:spPr>
        <p:txBody>
          <a:bodyPr tIns="91440" bIns="91440" rtlCol="0" anchor="ctr" anchorCtr="0">
            <a:normAutofit/>
          </a:bodyPr>
          <a:lstStyle>
            <a:lvl1pPr marL="0" indent="0" algn="ctr">
              <a:lnSpc>
                <a:spcPct val="100000"/>
              </a:lnSpc>
              <a:spcBef>
                <a:spcPts val="0"/>
              </a:spcBef>
              <a:buNone/>
              <a:defRPr sz="1200" i="1">
                <a:solidFill>
                  <a:schemeClr val="accent6">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6018265" y="6291373"/>
            <a:ext cx="5919495"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185580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2 Rezeptbuch Rezept">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97A2E64D-B280-49F7-95F5-CD6A24C1EC9B}"/>
              </a:ext>
            </a:extLst>
          </p:cNvPr>
          <p:cNvSpPr/>
          <p:nvPr userDrawn="1"/>
        </p:nvSpPr>
        <p:spPr>
          <a:xfrm>
            <a:off x="8673395" y="0"/>
            <a:ext cx="3518604" cy="6858000"/>
          </a:xfrm>
          <a:prstGeom prst="rect">
            <a:avLst/>
          </a:prstGeom>
          <a:solidFill>
            <a:schemeClr val="accent6">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endParaRPr lang="de-DE" noProof="0"/>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9042842" y="493212"/>
            <a:ext cx="2856467" cy="5691020"/>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9034339" y="167107"/>
            <a:ext cx="2856467" cy="267780"/>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8688635" cy="1181100"/>
          </a:xfrm>
          <a:prstGeom prst="rect">
            <a:avLst/>
          </a:prstGeom>
          <a:solidFill>
            <a:schemeClr val="accent6">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781224"/>
            <a:ext cx="5296301" cy="399876"/>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60035"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198120" y="3898410"/>
            <a:ext cx="2852929" cy="1181100"/>
          </a:xfrm>
          <a:noFill/>
          <a:ln>
            <a:noFill/>
          </a:ln>
        </p:spPr>
        <p:txBody>
          <a:bodyPr tIns="91440" bIns="91440" rtlCol="0" anchor="ctr" anchorCtr="0">
            <a:normAutofit/>
          </a:bodyPr>
          <a:lstStyle>
            <a:lvl1pPr marL="0" indent="0" algn="ctr">
              <a:lnSpc>
                <a:spcPct val="100000"/>
              </a:lnSpc>
              <a:spcBef>
                <a:spcPts val="0"/>
              </a:spcBef>
              <a:buNone/>
              <a:defRPr sz="1200" i="1">
                <a:solidFill>
                  <a:schemeClr val="accent6">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9051718" y="6254225"/>
            <a:ext cx="2856467" cy="485941"/>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5" name="Bildplatzhalter 29" descr="Leerer Platzhalter zum Hinzufügen eines Bilds. Klicken Sie auf den Platzhalter, und wählen Sie das hinzuzufügende Bild aus.">
            <a:extLst>
              <a:ext uri="{FF2B5EF4-FFF2-40B4-BE49-F238E27FC236}">
                <a16:creationId xmlns:a16="http://schemas.microsoft.com/office/drawing/2014/main" id="{1216BA9B-211A-403E-8645-BA7B4B237633}"/>
              </a:ext>
            </a:extLst>
          </p:cNvPr>
          <p:cNvSpPr>
            <a:spLocks noGrp="1"/>
          </p:cNvSpPr>
          <p:nvPr>
            <p:ph type="pic" sz="quarter" idx="19" hasCustomPrompt="1"/>
          </p:nvPr>
        </p:nvSpPr>
        <p:spPr>
          <a:xfrm>
            <a:off x="6432432" y="1516966"/>
            <a:ext cx="2194560" cy="150876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9" name="Textplatzhalter 3">
            <a:extLst>
              <a:ext uri="{FF2B5EF4-FFF2-40B4-BE49-F238E27FC236}">
                <a16:creationId xmlns:a16="http://schemas.microsoft.com/office/drawing/2014/main" id="{B934946C-9253-40AA-84F7-378E3106E765}"/>
              </a:ext>
            </a:extLst>
          </p:cNvPr>
          <p:cNvSpPr>
            <a:spLocks noGrp="1"/>
          </p:cNvSpPr>
          <p:nvPr>
            <p:ph type="body" sz="half" idx="21" hasCustomPrompt="1"/>
          </p:nvPr>
        </p:nvSpPr>
        <p:spPr>
          <a:xfrm>
            <a:off x="3525169" y="1516966"/>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99756" y="1078689"/>
            <a:ext cx="2852928" cy="2798064"/>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8" name="Textplatzhalter 3">
            <a:extLst>
              <a:ext uri="{FF2B5EF4-FFF2-40B4-BE49-F238E27FC236}">
                <a16:creationId xmlns:a16="http://schemas.microsoft.com/office/drawing/2014/main" id="{EED0BB26-D2F7-4112-BAFC-D9A66C9DD5EE}"/>
              </a:ext>
            </a:extLst>
          </p:cNvPr>
          <p:cNvSpPr>
            <a:spLocks noGrp="1"/>
          </p:cNvSpPr>
          <p:nvPr>
            <p:ph type="body" sz="half" idx="27" hasCustomPrompt="1"/>
          </p:nvPr>
        </p:nvSpPr>
        <p:spPr>
          <a:xfrm>
            <a:off x="3525169" y="3337745"/>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9" name="Textplatzhalter 3">
            <a:extLst>
              <a:ext uri="{FF2B5EF4-FFF2-40B4-BE49-F238E27FC236}">
                <a16:creationId xmlns:a16="http://schemas.microsoft.com/office/drawing/2014/main" id="{647B97E8-F206-4899-A05D-3CEA7763CBD7}"/>
              </a:ext>
            </a:extLst>
          </p:cNvPr>
          <p:cNvSpPr>
            <a:spLocks noGrp="1"/>
          </p:cNvSpPr>
          <p:nvPr>
            <p:ph type="body" sz="half" idx="28" hasCustomPrompt="1"/>
          </p:nvPr>
        </p:nvSpPr>
        <p:spPr>
          <a:xfrm>
            <a:off x="3525169" y="5134461"/>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00F5F5B-FD46-4295-B012-F670E320EA6D}"/>
              </a:ext>
            </a:extLst>
          </p:cNvPr>
          <p:cNvSpPr>
            <a:spLocks noGrp="1"/>
          </p:cNvSpPr>
          <p:nvPr>
            <p:ph type="pic" sz="quarter" idx="29" hasCustomPrompt="1"/>
          </p:nvPr>
        </p:nvSpPr>
        <p:spPr>
          <a:xfrm>
            <a:off x="6432432" y="3317693"/>
            <a:ext cx="2194560" cy="150876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Bildplatzhalter 29" descr="Leerer Platzhalter zum Hinzufügen eines Bilds. Klicken Sie auf den Platzhalter, und wählen Sie das hinzuzufügende Bild aus.">
            <a:extLst>
              <a:ext uri="{FF2B5EF4-FFF2-40B4-BE49-F238E27FC236}">
                <a16:creationId xmlns:a16="http://schemas.microsoft.com/office/drawing/2014/main" id="{A15085C5-1FA2-4C89-A410-A151654D4090}"/>
              </a:ext>
            </a:extLst>
          </p:cNvPr>
          <p:cNvSpPr>
            <a:spLocks noGrp="1"/>
          </p:cNvSpPr>
          <p:nvPr>
            <p:ph type="pic" sz="quarter" idx="31" hasCustomPrompt="1"/>
          </p:nvPr>
        </p:nvSpPr>
        <p:spPr>
          <a:xfrm>
            <a:off x="6432432" y="5118419"/>
            <a:ext cx="2194560" cy="150876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1" name="Textfeld 20">
            <a:extLst>
              <a:ext uri="{FF2B5EF4-FFF2-40B4-BE49-F238E27FC236}">
                <a16:creationId xmlns:a16="http://schemas.microsoft.com/office/drawing/2014/main" id="{DE36BD91-F42B-477D-9347-DBA3C0FDC2DB}"/>
              </a:ext>
            </a:extLst>
          </p:cNvPr>
          <p:cNvSpPr txBox="1"/>
          <p:nvPr userDrawn="1"/>
        </p:nvSpPr>
        <p:spPr>
          <a:xfrm>
            <a:off x="3107833" y="1400373"/>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6">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8F6A3EC1-DE16-42B6-9619-DF093A5C3C27}"/>
              </a:ext>
            </a:extLst>
          </p:cNvPr>
          <p:cNvSpPr txBox="1"/>
          <p:nvPr userDrawn="1"/>
        </p:nvSpPr>
        <p:spPr>
          <a:xfrm>
            <a:off x="3107833" y="3266751"/>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6">
                    <a:lumMod val="50000"/>
                  </a:schemeClr>
                </a:solidFill>
                <a:latin typeface="+mn-lt"/>
                <a:ea typeface="+mn-ea"/>
                <a:cs typeface="+mn-cs"/>
              </a:rPr>
              <a:t>2</a:t>
            </a:r>
          </a:p>
        </p:txBody>
      </p:sp>
      <p:sp>
        <p:nvSpPr>
          <p:cNvPr id="25" name="Textfeld 24">
            <a:extLst>
              <a:ext uri="{FF2B5EF4-FFF2-40B4-BE49-F238E27FC236}">
                <a16:creationId xmlns:a16="http://schemas.microsoft.com/office/drawing/2014/main" id="{0B4FCA4B-1DE9-4156-B6E1-F7E32DF05D27}"/>
              </a:ext>
            </a:extLst>
          </p:cNvPr>
          <p:cNvSpPr txBox="1"/>
          <p:nvPr userDrawn="1"/>
        </p:nvSpPr>
        <p:spPr>
          <a:xfrm>
            <a:off x="3107833" y="5007869"/>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6">
                    <a:lumMod val="50000"/>
                  </a:schemeClr>
                </a:solidFill>
                <a:latin typeface="+mn-lt"/>
                <a:ea typeface="+mn-ea"/>
                <a:cs typeface="+mn-cs"/>
              </a:rPr>
              <a:t>3</a:t>
            </a:r>
          </a:p>
        </p:txBody>
      </p:sp>
    </p:spTree>
    <p:extLst>
      <p:ext uri="{BB962C8B-B14F-4D97-AF65-F5344CB8AC3E}">
        <p14:creationId xmlns:p14="http://schemas.microsoft.com/office/powerpoint/2010/main" val="2200143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3 Rezeptbuch –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6">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8476971"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76971"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8936113" y="6291373"/>
            <a:ext cx="3001647"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51D8D2EE-CE39-4FED-B22E-D2513633F89E}"/>
              </a:ext>
            </a:extLst>
          </p:cNvPr>
          <p:cNvSpPr>
            <a:spLocks noGrp="1"/>
          </p:cNvSpPr>
          <p:nvPr>
            <p:ph type="body" sz="half" idx="18" hasCustomPrompt="1"/>
          </p:nvPr>
        </p:nvSpPr>
        <p:spPr>
          <a:xfrm>
            <a:off x="8946371" y="1604354"/>
            <a:ext cx="2991390" cy="4678292"/>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7" name="Textplatzhalter 3">
            <a:extLst>
              <a:ext uri="{FF2B5EF4-FFF2-40B4-BE49-F238E27FC236}">
                <a16:creationId xmlns:a16="http://schemas.microsoft.com/office/drawing/2014/main" id="{0A7E883A-5927-45B9-A5FB-8EFF513E0CAA}"/>
              </a:ext>
            </a:extLst>
          </p:cNvPr>
          <p:cNvSpPr>
            <a:spLocks noGrp="1"/>
          </p:cNvSpPr>
          <p:nvPr>
            <p:ph type="body" sz="half" idx="19" hasCustomPrompt="1"/>
          </p:nvPr>
        </p:nvSpPr>
        <p:spPr>
          <a:xfrm>
            <a:off x="8946371" y="1295400"/>
            <a:ext cx="3024249" cy="300227"/>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3" name="Bildplatzhalter 29" descr="Leerer Platzhalter zum Hinzufügen eines Bilds. Klicken Sie auf den Platzhalter, und wählen Sie das hinzuzufügende Bild aus.">
            <a:extLst>
              <a:ext uri="{FF2B5EF4-FFF2-40B4-BE49-F238E27FC236}">
                <a16:creationId xmlns:a16="http://schemas.microsoft.com/office/drawing/2014/main" id="{85FEB9CB-F2B1-47F4-9097-30FAF7942942}"/>
              </a:ext>
            </a:extLst>
          </p:cNvPr>
          <p:cNvSpPr>
            <a:spLocks noGrp="1"/>
          </p:cNvSpPr>
          <p:nvPr>
            <p:ph type="pic" sz="quarter" idx="20" hasCustomPrompt="1"/>
          </p:nvPr>
        </p:nvSpPr>
        <p:spPr>
          <a:xfrm>
            <a:off x="221380" y="1313129"/>
            <a:ext cx="2560320" cy="256032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4" name="Textplatzhalter 3">
            <a:extLst>
              <a:ext uri="{FF2B5EF4-FFF2-40B4-BE49-F238E27FC236}">
                <a16:creationId xmlns:a16="http://schemas.microsoft.com/office/drawing/2014/main" id="{18F989E1-F209-41C2-AEC2-BDDDEE48E1E5}"/>
              </a:ext>
            </a:extLst>
          </p:cNvPr>
          <p:cNvSpPr>
            <a:spLocks noGrp="1"/>
          </p:cNvSpPr>
          <p:nvPr>
            <p:ph type="body" sz="half" idx="21" hasCustomPrompt="1"/>
          </p:nvPr>
        </p:nvSpPr>
        <p:spPr>
          <a:xfrm>
            <a:off x="463625"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45707C7B-9828-45A7-AF95-4A3BE756BBBA}"/>
              </a:ext>
            </a:extLst>
          </p:cNvPr>
          <p:cNvSpPr>
            <a:spLocks noGrp="1"/>
          </p:cNvSpPr>
          <p:nvPr>
            <p:ph type="pic" sz="quarter" idx="29" hasCustomPrompt="1"/>
          </p:nvPr>
        </p:nvSpPr>
        <p:spPr>
          <a:xfrm>
            <a:off x="3168076" y="1313129"/>
            <a:ext cx="2560320" cy="256032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1" name="Bildplatzhalter 29" descr="Leerer Platzhalter zum Hinzufügen eines Bilds. Klicken Sie auf den Platzhalter, und wählen Sie das hinzuzufügende Bild aus.">
            <a:extLst>
              <a:ext uri="{FF2B5EF4-FFF2-40B4-BE49-F238E27FC236}">
                <a16:creationId xmlns:a16="http://schemas.microsoft.com/office/drawing/2014/main" id="{56FDA5AA-A766-4B21-8377-9267FFBAE31F}"/>
              </a:ext>
            </a:extLst>
          </p:cNvPr>
          <p:cNvSpPr>
            <a:spLocks noGrp="1"/>
          </p:cNvSpPr>
          <p:nvPr>
            <p:ph type="pic" sz="quarter" idx="31" hasCustomPrompt="1"/>
          </p:nvPr>
        </p:nvSpPr>
        <p:spPr>
          <a:xfrm>
            <a:off x="6114771" y="1313129"/>
            <a:ext cx="2560320" cy="2560320"/>
          </a:xfrm>
          <a:solidFill>
            <a:schemeClr val="accent6">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Textplatzhalter 3">
            <a:extLst>
              <a:ext uri="{FF2B5EF4-FFF2-40B4-BE49-F238E27FC236}">
                <a16:creationId xmlns:a16="http://schemas.microsoft.com/office/drawing/2014/main" id="{5771C520-4E5C-4853-AE35-F250CB8FB5D8}"/>
              </a:ext>
            </a:extLst>
          </p:cNvPr>
          <p:cNvSpPr>
            <a:spLocks noGrp="1"/>
          </p:cNvSpPr>
          <p:nvPr>
            <p:ph type="body" sz="half" idx="32" hasCustomPrompt="1"/>
          </p:nvPr>
        </p:nvSpPr>
        <p:spPr>
          <a:xfrm>
            <a:off x="3412236"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4" name="Textplatzhalter 3">
            <a:extLst>
              <a:ext uri="{FF2B5EF4-FFF2-40B4-BE49-F238E27FC236}">
                <a16:creationId xmlns:a16="http://schemas.microsoft.com/office/drawing/2014/main" id="{5C64EC75-B525-40E2-B054-6BA5895D0794}"/>
              </a:ext>
            </a:extLst>
          </p:cNvPr>
          <p:cNvSpPr>
            <a:spLocks noGrp="1"/>
          </p:cNvSpPr>
          <p:nvPr>
            <p:ph type="body" sz="half" idx="34" hasCustomPrompt="1"/>
          </p:nvPr>
        </p:nvSpPr>
        <p:spPr>
          <a:xfrm>
            <a:off x="6349484" y="3878284"/>
            <a:ext cx="2325607"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6" name="Textplatzhalter 27">
            <a:extLst>
              <a:ext uri="{FF2B5EF4-FFF2-40B4-BE49-F238E27FC236}">
                <a16:creationId xmlns:a16="http://schemas.microsoft.com/office/drawing/2014/main" id="{394C56F0-EE6F-474D-AB99-995F044BCB84}"/>
              </a:ext>
            </a:extLst>
          </p:cNvPr>
          <p:cNvSpPr>
            <a:spLocks noGrp="1"/>
          </p:cNvSpPr>
          <p:nvPr>
            <p:ph type="body" sz="quarter" idx="16" hasCustomPrompt="1"/>
          </p:nvPr>
        </p:nvSpPr>
        <p:spPr>
          <a:xfrm>
            <a:off x="8946371" y="213824"/>
            <a:ext cx="2991389" cy="952080"/>
          </a:xfrm>
          <a:noFill/>
          <a:ln>
            <a:noFill/>
          </a:ln>
        </p:spPr>
        <p:txBody>
          <a:bodyPr tIns="91440" bIns="91440" rtlCol="0" anchor="ctr" anchorCtr="0">
            <a:normAutofit/>
          </a:bodyPr>
          <a:lstStyle>
            <a:lvl1pPr marL="0" indent="0" algn="ctr">
              <a:lnSpc>
                <a:spcPct val="100000"/>
              </a:lnSpc>
              <a:spcBef>
                <a:spcPts val="0"/>
              </a:spcBef>
              <a:buNone/>
              <a:defRPr sz="1200" i="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extfeld 1">
            <a:extLst>
              <a:ext uri="{FF2B5EF4-FFF2-40B4-BE49-F238E27FC236}">
                <a16:creationId xmlns:a16="http://schemas.microsoft.com/office/drawing/2014/main" id="{920B6783-0F8B-4A69-A5F6-7CB50E2B23A8}"/>
              </a:ext>
            </a:extLst>
          </p:cNvPr>
          <p:cNvSpPr txBox="1"/>
          <p:nvPr userDrawn="1"/>
        </p:nvSpPr>
        <p:spPr>
          <a:xfrm>
            <a:off x="145082"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6">
                    <a:lumMod val="50000"/>
                  </a:schemeClr>
                </a:solidFill>
                <a:latin typeface="+mn-lt"/>
                <a:ea typeface="+mn-ea"/>
                <a:cs typeface="+mn-cs"/>
              </a:rPr>
              <a:t>1</a:t>
            </a:r>
          </a:p>
        </p:txBody>
      </p:sp>
      <p:sp>
        <p:nvSpPr>
          <p:cNvPr id="21" name="Textfeld 20">
            <a:extLst>
              <a:ext uri="{FF2B5EF4-FFF2-40B4-BE49-F238E27FC236}">
                <a16:creationId xmlns:a16="http://schemas.microsoft.com/office/drawing/2014/main" id="{CC4D1335-DA11-4DAC-BCA6-7BB8B148C97F}"/>
              </a:ext>
            </a:extLst>
          </p:cNvPr>
          <p:cNvSpPr txBox="1"/>
          <p:nvPr userDrawn="1"/>
        </p:nvSpPr>
        <p:spPr>
          <a:xfrm>
            <a:off x="3098093"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6">
                    <a:lumMod val="50000"/>
                  </a:schemeClr>
                </a:solidFill>
                <a:latin typeface="+mn-lt"/>
                <a:ea typeface="+mn-ea"/>
                <a:cs typeface="+mn-cs"/>
              </a:rPr>
              <a:t>2</a:t>
            </a:r>
          </a:p>
        </p:txBody>
      </p:sp>
      <p:sp>
        <p:nvSpPr>
          <p:cNvPr id="22" name="Textfeld 21">
            <a:extLst>
              <a:ext uri="{FF2B5EF4-FFF2-40B4-BE49-F238E27FC236}">
                <a16:creationId xmlns:a16="http://schemas.microsoft.com/office/drawing/2014/main" id="{CB8EECED-0609-4B4F-AE03-A4F22DF062BA}"/>
              </a:ext>
            </a:extLst>
          </p:cNvPr>
          <p:cNvSpPr txBox="1"/>
          <p:nvPr userDrawn="1"/>
        </p:nvSpPr>
        <p:spPr>
          <a:xfrm>
            <a:off x="6051104"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6">
                    <a:lumMod val="50000"/>
                  </a:schemeClr>
                </a:solidFill>
                <a:latin typeface="+mn-lt"/>
                <a:ea typeface="+mn-ea"/>
                <a:cs typeface="+mn-cs"/>
              </a:rPr>
              <a:t>3</a:t>
            </a:r>
          </a:p>
        </p:txBody>
      </p:sp>
    </p:spTree>
    <p:extLst>
      <p:ext uri="{BB962C8B-B14F-4D97-AF65-F5344CB8AC3E}">
        <p14:creationId xmlns:p14="http://schemas.microsoft.com/office/powerpoint/2010/main" val="892284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4 Rezeptbuch – Rezep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6D41EDA9-50CC-431D-A9E2-D8B28F1D9DD2}"/>
              </a:ext>
            </a:extLst>
          </p:cNvPr>
          <p:cNvSpPr/>
          <p:nvPr userDrawn="1"/>
        </p:nvSpPr>
        <p:spPr>
          <a:xfrm>
            <a:off x="-15240" y="0"/>
            <a:ext cx="5788152" cy="1181100"/>
          </a:xfrm>
          <a:prstGeom prst="rect">
            <a:avLst/>
          </a:prstGeom>
          <a:solidFill>
            <a:schemeClr val="accent6">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2366211" y="859534"/>
            <a:ext cx="3406701" cy="321566"/>
          </a:xfrm>
        </p:spPr>
        <p:txBody>
          <a:bodyPr rtlCol="0">
            <a:normAutofit/>
          </a:bodyPr>
          <a:lstStyle>
            <a:lvl1pPr marL="0" indent="0" algn="r">
              <a:buNone/>
              <a:defRPr sz="14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1" y="165960"/>
            <a:ext cx="5559552" cy="634092"/>
          </a:xfrm>
        </p:spPr>
        <p:txBody>
          <a:bodyPr rtlCol="0">
            <a:normAutofit/>
          </a:bodyPr>
          <a:lstStyle>
            <a:lvl1pPr algn="r">
              <a:defRPr sz="2800">
                <a:solidFill>
                  <a:schemeClr val="bg1"/>
                </a:solidFill>
              </a:defRPr>
            </a:lvl1pPr>
          </a:lstStyle>
          <a:p>
            <a:pPr rtl="0"/>
            <a:r>
              <a:rPr lang="de-DE" noProof="0"/>
              <a:t>Titel durch Klicken hinzufügen</a:t>
            </a:r>
          </a:p>
        </p:txBody>
      </p:sp>
      <p:sp>
        <p:nvSpPr>
          <p:cNvPr id="19" name="Rechteck 18">
            <a:extLst>
              <a:ext uri="{FF2B5EF4-FFF2-40B4-BE49-F238E27FC236}">
                <a16:creationId xmlns:a16="http://schemas.microsoft.com/office/drawing/2014/main" id="{BAB15BB6-BF7A-460B-81E4-6CA74B3B1A58}"/>
              </a:ext>
            </a:extLst>
          </p:cNvPr>
          <p:cNvSpPr/>
          <p:nvPr userDrawn="1"/>
        </p:nvSpPr>
        <p:spPr>
          <a:xfrm>
            <a:off x="0" y="1181101"/>
            <a:ext cx="5788152" cy="56769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84077" y="129986"/>
            <a:ext cx="1472184" cy="1444752"/>
          </a:xfrm>
          <a:solidFill>
            <a:schemeClr val="bg1"/>
          </a:solidFill>
        </p:spPr>
        <p:txBody>
          <a:bodyPr rtlCol="0" anchor="ctr" anchorCtr="0">
            <a:normAutofit/>
          </a:bodyPr>
          <a:lstStyle>
            <a:lvl1pPr marL="0" indent="0" algn="ctr">
              <a:buNone/>
              <a:defRPr sz="1800"/>
            </a:lvl1pPr>
          </a:lstStyle>
          <a:p>
            <a:pPr rtl="0"/>
            <a:r>
              <a:rPr lang="de-DE" noProof="0"/>
              <a:t>Bild hinzufügen</a:t>
            </a:r>
          </a:p>
        </p:txBody>
      </p:sp>
      <p:sp>
        <p:nvSpPr>
          <p:cNvPr id="27" name="Textplatzhalter 27">
            <a:extLst>
              <a:ext uri="{FF2B5EF4-FFF2-40B4-BE49-F238E27FC236}">
                <a16:creationId xmlns:a16="http://schemas.microsoft.com/office/drawing/2014/main" id="{7B211DA6-5909-4778-ACCB-FDDE1061AEEB}"/>
              </a:ext>
            </a:extLst>
          </p:cNvPr>
          <p:cNvSpPr>
            <a:spLocks noGrp="1"/>
          </p:cNvSpPr>
          <p:nvPr>
            <p:ph type="body" sz="quarter" idx="18" hasCustomPrompt="1"/>
          </p:nvPr>
        </p:nvSpPr>
        <p:spPr>
          <a:xfrm>
            <a:off x="184078" y="1886336"/>
            <a:ext cx="1472184" cy="1971790"/>
          </a:xfrm>
          <a:noFill/>
          <a:ln>
            <a:noFill/>
          </a:ln>
        </p:spPr>
        <p:txBody>
          <a:bodyPr tIns="91440" bIns="91440" rtlCol="0" anchor="t" anchorCtr="0">
            <a:normAutofit/>
          </a:bodyPr>
          <a:lstStyle>
            <a:lvl1pPr marL="0" indent="0" algn="ctr">
              <a:lnSpc>
                <a:spcPct val="100000"/>
              </a:lnSpc>
              <a:spcBef>
                <a:spcPts val="0"/>
              </a:spcBef>
              <a:buNone/>
              <a:defRPr sz="1200" i="1">
                <a:solidFill>
                  <a:schemeClr val="accent6">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34" name="Textplatzhalter 3">
            <a:extLst>
              <a:ext uri="{FF2B5EF4-FFF2-40B4-BE49-F238E27FC236}">
                <a16:creationId xmlns:a16="http://schemas.microsoft.com/office/drawing/2014/main" id="{5EFB9AC3-DB43-4B4E-B74E-1ED156A18510}"/>
              </a:ext>
            </a:extLst>
          </p:cNvPr>
          <p:cNvSpPr>
            <a:spLocks noGrp="1"/>
          </p:cNvSpPr>
          <p:nvPr>
            <p:ph type="body" sz="half" idx="12" hasCustomPrompt="1"/>
          </p:nvPr>
        </p:nvSpPr>
        <p:spPr>
          <a:xfrm>
            <a:off x="1933678" y="1886336"/>
            <a:ext cx="3745227" cy="4516873"/>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6" name="Textplatzhalter 3">
            <a:extLst>
              <a:ext uri="{FF2B5EF4-FFF2-40B4-BE49-F238E27FC236}">
                <a16:creationId xmlns:a16="http://schemas.microsoft.com/office/drawing/2014/main" id="{1808718C-849A-4063-A7DB-6A25E4823A61}"/>
              </a:ext>
            </a:extLst>
          </p:cNvPr>
          <p:cNvSpPr>
            <a:spLocks noGrp="1"/>
          </p:cNvSpPr>
          <p:nvPr>
            <p:ph type="body" sz="half" idx="15" hasCustomPrompt="1"/>
          </p:nvPr>
        </p:nvSpPr>
        <p:spPr>
          <a:xfrm>
            <a:off x="1942554" y="6477581"/>
            <a:ext cx="3735869" cy="326903"/>
          </a:xfrm>
        </p:spPr>
        <p:txBody>
          <a:bodyPr numCol="1"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7" name="Bildplatzhalter 29" descr="Leerer Platzhalter zum Hinzufügen eines Bilds. Klicken Sie auf den Platzhalter, und wählen Sie das hinzuzufügende Bild aus.">
            <a:extLst>
              <a:ext uri="{FF2B5EF4-FFF2-40B4-BE49-F238E27FC236}">
                <a16:creationId xmlns:a16="http://schemas.microsoft.com/office/drawing/2014/main" id="{ADBABE7C-83A0-42FB-9AB1-BD7454D9103E}"/>
              </a:ext>
            </a:extLst>
          </p:cNvPr>
          <p:cNvSpPr>
            <a:spLocks noGrp="1"/>
          </p:cNvSpPr>
          <p:nvPr>
            <p:ph type="pic" sz="quarter" idx="19" hasCustomPrompt="1"/>
          </p:nvPr>
        </p:nvSpPr>
        <p:spPr>
          <a:xfrm>
            <a:off x="6017143" y="296778"/>
            <a:ext cx="1874380" cy="1371600"/>
          </a:xfrm>
          <a:solidFill>
            <a:schemeClr val="accent6">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8" name="Bildplatzhalter 29" descr="Leerer Platzhalter zum Hinzufügen eines Bilds. Klicken Sie auf den Platzhalter, und wählen Sie das hinzuzufügende Bild aus.">
            <a:extLst>
              <a:ext uri="{FF2B5EF4-FFF2-40B4-BE49-F238E27FC236}">
                <a16:creationId xmlns:a16="http://schemas.microsoft.com/office/drawing/2014/main" id="{6AA38BAD-E577-44E5-8652-7EB8884D85D4}"/>
              </a:ext>
            </a:extLst>
          </p:cNvPr>
          <p:cNvSpPr>
            <a:spLocks noGrp="1"/>
          </p:cNvSpPr>
          <p:nvPr>
            <p:ph type="pic" sz="quarter" idx="29" hasCustomPrompt="1"/>
          </p:nvPr>
        </p:nvSpPr>
        <p:spPr>
          <a:xfrm>
            <a:off x="6017143" y="1921978"/>
            <a:ext cx="1874380" cy="1371600"/>
          </a:xfrm>
          <a:solidFill>
            <a:schemeClr val="accent6">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9" name="Bildplatzhalter 29" descr="Leerer Platzhalter zum Hinzufügen eines Bilds. Klicken Sie auf den Platzhalter, und wählen Sie das hinzuzufügende Bild aus.">
            <a:extLst>
              <a:ext uri="{FF2B5EF4-FFF2-40B4-BE49-F238E27FC236}">
                <a16:creationId xmlns:a16="http://schemas.microsoft.com/office/drawing/2014/main" id="{31089E30-35D5-4B63-962C-E69262F8A31B}"/>
              </a:ext>
            </a:extLst>
          </p:cNvPr>
          <p:cNvSpPr>
            <a:spLocks noGrp="1"/>
          </p:cNvSpPr>
          <p:nvPr>
            <p:ph type="pic" sz="quarter" idx="31" hasCustomPrompt="1"/>
          </p:nvPr>
        </p:nvSpPr>
        <p:spPr>
          <a:xfrm>
            <a:off x="6017143" y="3547178"/>
            <a:ext cx="1874380" cy="1371600"/>
          </a:xfrm>
          <a:solidFill>
            <a:schemeClr val="accent6">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94891CE-B5DF-4EC9-BCD1-007200ADE6BF}"/>
              </a:ext>
            </a:extLst>
          </p:cNvPr>
          <p:cNvSpPr>
            <a:spLocks noGrp="1"/>
          </p:cNvSpPr>
          <p:nvPr>
            <p:ph type="pic" sz="quarter" idx="32" hasCustomPrompt="1"/>
          </p:nvPr>
        </p:nvSpPr>
        <p:spPr>
          <a:xfrm>
            <a:off x="6017662" y="5172377"/>
            <a:ext cx="1874380" cy="1371600"/>
          </a:xfrm>
          <a:solidFill>
            <a:schemeClr val="accent6">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53" name="Textplatzhalter 3">
            <a:extLst>
              <a:ext uri="{FF2B5EF4-FFF2-40B4-BE49-F238E27FC236}">
                <a16:creationId xmlns:a16="http://schemas.microsoft.com/office/drawing/2014/main" id="{55A40829-372A-4BD2-9DFD-55A1E0FC7A6C}"/>
              </a:ext>
            </a:extLst>
          </p:cNvPr>
          <p:cNvSpPr>
            <a:spLocks noGrp="1"/>
          </p:cNvSpPr>
          <p:nvPr>
            <p:ph type="body" sz="half" idx="21" hasCustomPrompt="1"/>
          </p:nvPr>
        </p:nvSpPr>
        <p:spPr>
          <a:xfrm>
            <a:off x="8155381" y="269869"/>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5" name="Textplatzhalter 3">
            <a:extLst>
              <a:ext uri="{FF2B5EF4-FFF2-40B4-BE49-F238E27FC236}">
                <a16:creationId xmlns:a16="http://schemas.microsoft.com/office/drawing/2014/main" id="{D3ED1463-3FDC-4F77-A490-BB128AEB35E9}"/>
              </a:ext>
            </a:extLst>
          </p:cNvPr>
          <p:cNvSpPr>
            <a:spLocks noGrp="1"/>
          </p:cNvSpPr>
          <p:nvPr>
            <p:ph type="body" sz="half" idx="33" hasCustomPrompt="1"/>
          </p:nvPr>
        </p:nvSpPr>
        <p:spPr>
          <a:xfrm>
            <a:off x="8155381" y="1903490"/>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7" name="Textplatzhalter 3">
            <a:extLst>
              <a:ext uri="{FF2B5EF4-FFF2-40B4-BE49-F238E27FC236}">
                <a16:creationId xmlns:a16="http://schemas.microsoft.com/office/drawing/2014/main" id="{66CBE1DF-E937-4AEA-A7F9-8B809516E332}"/>
              </a:ext>
            </a:extLst>
          </p:cNvPr>
          <p:cNvSpPr>
            <a:spLocks noGrp="1"/>
          </p:cNvSpPr>
          <p:nvPr>
            <p:ph type="body" sz="half" idx="35" hasCustomPrompt="1"/>
          </p:nvPr>
        </p:nvSpPr>
        <p:spPr>
          <a:xfrm>
            <a:off x="8155381" y="3537111"/>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4C47130C-295F-469B-8A2F-DACEF5B5A598}"/>
              </a:ext>
            </a:extLst>
          </p:cNvPr>
          <p:cNvSpPr>
            <a:spLocks noGrp="1"/>
          </p:cNvSpPr>
          <p:nvPr>
            <p:ph type="body" sz="half" idx="11" hasCustomPrompt="1"/>
          </p:nvPr>
        </p:nvSpPr>
        <p:spPr>
          <a:xfrm>
            <a:off x="1927739" y="1480561"/>
            <a:ext cx="3745227" cy="313240"/>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9" name="Textplatzhalter 3">
            <a:extLst>
              <a:ext uri="{FF2B5EF4-FFF2-40B4-BE49-F238E27FC236}">
                <a16:creationId xmlns:a16="http://schemas.microsoft.com/office/drawing/2014/main" id="{A93AA9FB-7091-4FF0-8330-340B0A90ACBB}"/>
              </a:ext>
            </a:extLst>
          </p:cNvPr>
          <p:cNvSpPr>
            <a:spLocks noGrp="1"/>
          </p:cNvSpPr>
          <p:nvPr>
            <p:ph type="body" sz="half" idx="37" hasCustomPrompt="1"/>
          </p:nvPr>
        </p:nvSpPr>
        <p:spPr>
          <a:xfrm>
            <a:off x="8155381" y="5170732"/>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feld 22">
            <a:extLst>
              <a:ext uri="{FF2B5EF4-FFF2-40B4-BE49-F238E27FC236}">
                <a16:creationId xmlns:a16="http://schemas.microsoft.com/office/drawing/2014/main" id="{F58024DC-2BD1-48B2-9B50-F47B3CEF4820}"/>
              </a:ext>
            </a:extLst>
          </p:cNvPr>
          <p:cNvSpPr txBox="1"/>
          <p:nvPr userDrawn="1"/>
        </p:nvSpPr>
        <p:spPr>
          <a:xfrm>
            <a:off x="7888697" y="269869"/>
            <a:ext cx="319318"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6">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277DCCC3-3098-4343-B77B-3D23E8F17FFD}"/>
              </a:ext>
            </a:extLst>
          </p:cNvPr>
          <p:cNvSpPr txBox="1"/>
          <p:nvPr userDrawn="1"/>
        </p:nvSpPr>
        <p:spPr>
          <a:xfrm>
            <a:off x="7888696" y="1902428"/>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6">
                    <a:lumMod val="50000"/>
                  </a:schemeClr>
                </a:solidFill>
                <a:latin typeface="+mn-lt"/>
                <a:ea typeface="+mn-ea"/>
                <a:cs typeface="+mn-cs"/>
              </a:rPr>
              <a:t>2</a:t>
            </a:r>
          </a:p>
        </p:txBody>
      </p:sp>
      <p:sp>
        <p:nvSpPr>
          <p:cNvPr id="26" name="Textfeld 25">
            <a:extLst>
              <a:ext uri="{FF2B5EF4-FFF2-40B4-BE49-F238E27FC236}">
                <a16:creationId xmlns:a16="http://schemas.microsoft.com/office/drawing/2014/main" id="{47D9CE1B-5D25-4C27-8C90-7CA8B8B1E7EF}"/>
              </a:ext>
            </a:extLst>
          </p:cNvPr>
          <p:cNvSpPr txBox="1"/>
          <p:nvPr userDrawn="1"/>
        </p:nvSpPr>
        <p:spPr>
          <a:xfrm>
            <a:off x="7888696" y="3534987"/>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6">
                    <a:lumMod val="50000"/>
                  </a:schemeClr>
                </a:solidFill>
                <a:latin typeface="+mn-lt"/>
                <a:ea typeface="+mn-ea"/>
                <a:cs typeface="+mn-cs"/>
              </a:rPr>
              <a:t>3</a:t>
            </a:r>
          </a:p>
        </p:txBody>
      </p:sp>
      <p:sp>
        <p:nvSpPr>
          <p:cNvPr id="28" name="Textfeld 27">
            <a:extLst>
              <a:ext uri="{FF2B5EF4-FFF2-40B4-BE49-F238E27FC236}">
                <a16:creationId xmlns:a16="http://schemas.microsoft.com/office/drawing/2014/main" id="{E4D750E6-AF88-4742-9ABE-63A5217AD198}"/>
              </a:ext>
            </a:extLst>
          </p:cNvPr>
          <p:cNvSpPr txBox="1"/>
          <p:nvPr userDrawn="1"/>
        </p:nvSpPr>
        <p:spPr>
          <a:xfrm>
            <a:off x="7888696" y="5167546"/>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6">
                    <a:lumMod val="50000"/>
                  </a:schemeClr>
                </a:solidFill>
                <a:latin typeface="+mn-lt"/>
                <a:ea typeface="+mn-ea"/>
                <a:cs typeface="+mn-cs"/>
              </a:rPr>
              <a:t>4</a:t>
            </a:r>
          </a:p>
        </p:txBody>
      </p:sp>
    </p:spTree>
    <p:extLst>
      <p:ext uri="{BB962C8B-B14F-4D97-AF65-F5344CB8AC3E}">
        <p14:creationId xmlns:p14="http://schemas.microsoft.com/office/powerpoint/2010/main" val="2147851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5 Rezeptbuch – Rezept">
    <p:spTree>
      <p:nvGrpSpPr>
        <p:cNvPr id="1" name=""/>
        <p:cNvGrpSpPr/>
        <p:nvPr/>
      </p:nvGrpSpPr>
      <p:grpSpPr>
        <a:xfrm>
          <a:off x="0" y="0"/>
          <a:ext cx="0" cy="0"/>
          <a:chOff x="0" y="0"/>
          <a:chExt cx="0" cy="0"/>
        </a:xfrm>
      </p:grpSpPr>
      <p:sp>
        <p:nvSpPr>
          <p:cNvPr id="7" name="Bildplatzhalter 6" descr="Leerer Platzhalter zum Hinzufügen eines Bilds. Klicken Sie auf den Platzhalter, und wählen Sie das hinzuzufügende Bild aus.">
            <a:extLst>
              <a:ext uri="{FF2B5EF4-FFF2-40B4-BE49-F238E27FC236}">
                <a16:creationId xmlns:a16="http://schemas.microsoft.com/office/drawing/2014/main" id="{EDAB7103-706C-4D50-B9D9-030D5A29D564}"/>
              </a:ext>
            </a:extLst>
          </p:cNvPr>
          <p:cNvSpPr>
            <a:spLocks noGrp="1"/>
          </p:cNvSpPr>
          <p:nvPr>
            <p:ph type="pic" sz="quarter" idx="10" hasCustomPrompt="1"/>
          </p:nvPr>
        </p:nvSpPr>
        <p:spPr>
          <a:xfrm>
            <a:off x="0" y="0"/>
            <a:ext cx="5998464" cy="6858000"/>
          </a:xfrm>
          <a:solidFill>
            <a:schemeClr val="accent6">
              <a:lumMod val="20000"/>
              <a:lumOff val="80000"/>
            </a:schemeClr>
          </a:solidFill>
        </p:spPr>
        <p:txBody>
          <a:bodyPr rtlCol="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noProof="0"/>
              <a:t>Bild hinzufügen</a:t>
            </a:r>
          </a:p>
        </p:txBody>
      </p:sp>
      <p:sp>
        <p:nvSpPr>
          <p:cNvPr id="2" name="Titel 1">
            <a:extLst>
              <a:ext uri="{FF2B5EF4-FFF2-40B4-BE49-F238E27FC236}">
                <a16:creationId xmlns:a16="http://schemas.microsoft.com/office/drawing/2014/main" id="{5484E944-0F47-4F5B-B61F-BAC4E53A4CE6}"/>
              </a:ext>
            </a:extLst>
          </p:cNvPr>
          <p:cNvSpPr>
            <a:spLocks noGrp="1"/>
          </p:cNvSpPr>
          <p:nvPr>
            <p:ph type="title" hasCustomPrompt="1"/>
          </p:nvPr>
        </p:nvSpPr>
        <p:spPr>
          <a:xfrm>
            <a:off x="926592" y="877824"/>
            <a:ext cx="11265408" cy="1179576"/>
          </a:xfrm>
          <a:solidFill>
            <a:schemeClr val="accent6">
              <a:lumMod val="50000"/>
            </a:schemeClr>
          </a:solidFill>
        </p:spPr>
        <p:txBody>
          <a:bodyPr vert="horz" lIns="91440" tIns="45720" rIns="91440" bIns="45720" rtlCol="0" anchor="ctr" anchorCtr="0">
            <a:noAutofit/>
          </a:bodyPr>
          <a:lstStyle>
            <a:lvl1pPr>
              <a:defRPr lang="en-US" sz="3600">
                <a:solidFill>
                  <a:schemeClr val="bg1"/>
                </a:solidFill>
                <a:ea typeface="+mn-ea"/>
                <a:cs typeface="+mn-cs"/>
              </a:defRPr>
            </a:lvl1pPr>
          </a:lstStyle>
          <a:p>
            <a:pPr marL="0" lvl="0" indent="0" rtl="0">
              <a:spcBef>
                <a:spcPts val="1000"/>
              </a:spcBef>
              <a:buFont typeface="Arial" panose="020B0604020202020204" pitchFamily="34" charset="0"/>
            </a:pPr>
            <a:r>
              <a:rPr lang="de-DE" noProof="0"/>
              <a:t>Titelmasterformat durch Klicken bearbeiten</a:t>
            </a:r>
          </a:p>
        </p:txBody>
      </p:sp>
      <p:sp>
        <p:nvSpPr>
          <p:cNvPr id="9" name="Textplatzhalter 27">
            <a:extLst>
              <a:ext uri="{FF2B5EF4-FFF2-40B4-BE49-F238E27FC236}">
                <a16:creationId xmlns:a16="http://schemas.microsoft.com/office/drawing/2014/main" id="{40284018-877E-48C8-A60E-5EA184B0B905}"/>
              </a:ext>
            </a:extLst>
          </p:cNvPr>
          <p:cNvSpPr>
            <a:spLocks noGrp="1"/>
          </p:cNvSpPr>
          <p:nvPr>
            <p:ph type="body" sz="quarter" idx="18" hasCustomPrompt="1"/>
          </p:nvPr>
        </p:nvSpPr>
        <p:spPr>
          <a:xfrm>
            <a:off x="6095998" y="0"/>
            <a:ext cx="5879593" cy="877824"/>
          </a:xfrm>
          <a:noFill/>
          <a:ln>
            <a:noFill/>
          </a:ln>
        </p:spPr>
        <p:txBody>
          <a:bodyPr tIns="91440" bIns="91440" rtlCol="0" anchor="ctr" anchorCtr="0">
            <a:normAutofit/>
          </a:bodyPr>
          <a:lstStyle>
            <a:lvl1pPr marL="0" indent="0" algn="ctr">
              <a:lnSpc>
                <a:spcPct val="100000"/>
              </a:lnSpc>
              <a:spcBef>
                <a:spcPts val="0"/>
              </a:spcBef>
              <a:buNone/>
              <a:defRPr sz="1600" i="1">
                <a:solidFill>
                  <a:schemeClr val="accent6">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12" name="Untertitel 2">
            <a:extLst>
              <a:ext uri="{FF2B5EF4-FFF2-40B4-BE49-F238E27FC236}">
                <a16:creationId xmlns:a16="http://schemas.microsoft.com/office/drawing/2014/main" id="{861167B6-9741-49DA-A7AF-E1A3352D10C8}"/>
              </a:ext>
            </a:extLst>
          </p:cNvPr>
          <p:cNvSpPr>
            <a:spLocks noGrp="1"/>
          </p:cNvSpPr>
          <p:nvPr>
            <p:ph type="subTitle" idx="20" hasCustomPrompt="1"/>
          </p:nvPr>
        </p:nvSpPr>
        <p:spPr>
          <a:xfrm>
            <a:off x="8785299" y="1735834"/>
            <a:ext cx="3406701" cy="321566"/>
          </a:xfrm>
        </p:spPr>
        <p:txBody>
          <a:bodyPr rtlCol="0">
            <a:normAutofit/>
          </a:bodyPr>
          <a:lstStyle>
            <a:lvl1pPr marL="0" indent="0" algn="r">
              <a:buNone/>
              <a:defRPr sz="12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4" name="Rechteck 13">
            <a:extLst>
              <a:ext uri="{FF2B5EF4-FFF2-40B4-BE49-F238E27FC236}">
                <a16:creationId xmlns:a16="http://schemas.microsoft.com/office/drawing/2014/main" id="{913599A2-48DF-45BA-9425-12A5FBCF838E}"/>
              </a:ext>
            </a:extLst>
          </p:cNvPr>
          <p:cNvSpPr/>
          <p:nvPr userDrawn="1"/>
        </p:nvSpPr>
        <p:spPr>
          <a:xfrm>
            <a:off x="5992994" y="6316980"/>
            <a:ext cx="6199006" cy="5410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6" name="Textplatzhalter 3">
            <a:extLst>
              <a:ext uri="{FF2B5EF4-FFF2-40B4-BE49-F238E27FC236}">
                <a16:creationId xmlns:a16="http://schemas.microsoft.com/office/drawing/2014/main" id="{5E29445D-5852-4685-99FA-F6D0EEB71907}"/>
              </a:ext>
            </a:extLst>
          </p:cNvPr>
          <p:cNvSpPr>
            <a:spLocks noGrp="1"/>
          </p:cNvSpPr>
          <p:nvPr>
            <p:ph type="body" sz="half" idx="11" hasCustomPrompt="1"/>
          </p:nvPr>
        </p:nvSpPr>
        <p:spPr>
          <a:xfrm>
            <a:off x="6096000" y="2181537"/>
            <a:ext cx="2856467" cy="267780"/>
          </a:xfrm>
        </p:spPr>
        <p:txBody>
          <a:bodyPr rtlCol="0">
            <a:noAutofit/>
          </a:bodyPr>
          <a:lstStyle>
            <a:lvl1pPr marL="0" indent="0" algn="l">
              <a:buNone/>
              <a:defRPr sz="1600" i="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7" name="Textplatzhalter 3">
            <a:extLst>
              <a:ext uri="{FF2B5EF4-FFF2-40B4-BE49-F238E27FC236}">
                <a16:creationId xmlns:a16="http://schemas.microsoft.com/office/drawing/2014/main" id="{F8A5A1E2-D455-4943-B46C-912CF46ABA90}"/>
              </a:ext>
            </a:extLst>
          </p:cNvPr>
          <p:cNvSpPr>
            <a:spLocks noGrp="1"/>
          </p:cNvSpPr>
          <p:nvPr>
            <p:ph type="body" sz="half" idx="12" hasCustomPrompt="1"/>
          </p:nvPr>
        </p:nvSpPr>
        <p:spPr>
          <a:xfrm>
            <a:off x="6095999" y="2449317"/>
            <a:ext cx="5879592" cy="1801368"/>
          </a:xfrm>
          <a:noFill/>
        </p:spPr>
        <p:txBody>
          <a:bodyPr wrap="square" numCol="2" spcCol="457200" rtlCol="0">
            <a:noAutofit/>
          </a:bodyPr>
          <a:lstStyle>
            <a:lvl1pPr marL="0" indent="0">
              <a:lnSpc>
                <a:spcPct val="100000"/>
              </a:lnSpc>
              <a:spcBef>
                <a:spcPts val="0"/>
              </a:spcBef>
              <a:buNone/>
              <a:defRPr lang="en-US" sz="1200" i="1" dirty="0"/>
            </a:lvl1pPr>
          </a:lstStyle>
          <a:p>
            <a:pPr lvl="0" rtl="0"/>
            <a:r>
              <a:rPr lang="de-DE" noProof="0"/>
              <a:t>Klicken Sie, um Text hinzuzufügen.</a:t>
            </a:r>
          </a:p>
        </p:txBody>
      </p:sp>
      <p:sp>
        <p:nvSpPr>
          <p:cNvPr id="18" name="Textplatzhalter 3">
            <a:extLst>
              <a:ext uri="{FF2B5EF4-FFF2-40B4-BE49-F238E27FC236}">
                <a16:creationId xmlns:a16="http://schemas.microsoft.com/office/drawing/2014/main" id="{03CEA5B5-2DFF-4730-B1C1-7297D81876B7}"/>
              </a:ext>
            </a:extLst>
          </p:cNvPr>
          <p:cNvSpPr>
            <a:spLocks noGrp="1"/>
          </p:cNvSpPr>
          <p:nvPr>
            <p:ph type="body" sz="half" idx="14" hasCustomPrompt="1"/>
          </p:nvPr>
        </p:nvSpPr>
        <p:spPr>
          <a:xfrm>
            <a:off x="6095999" y="4250685"/>
            <a:ext cx="5879592" cy="2014859"/>
          </a:xfrm>
        </p:spPr>
        <p:txBody>
          <a:bodyPr numCol="2" rtlCol="0">
            <a:normAutofit/>
          </a:bodyPr>
          <a:lstStyle>
            <a:lvl1pPr marL="228600" indent="-228600">
              <a:buClr>
                <a:schemeClr val="accent6">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2B63EEB8-169F-4E42-8938-2B33C50057D9}"/>
              </a:ext>
            </a:extLst>
          </p:cNvPr>
          <p:cNvSpPr>
            <a:spLocks noGrp="1"/>
          </p:cNvSpPr>
          <p:nvPr>
            <p:ph type="body" sz="half" idx="15" hasCustomPrompt="1"/>
          </p:nvPr>
        </p:nvSpPr>
        <p:spPr>
          <a:xfrm>
            <a:off x="6095997" y="6366423"/>
            <a:ext cx="5879593" cy="398762"/>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3109163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Rezeptbuch – Abschnittsüberschrift">
    <p:bg>
      <p:bgPr>
        <a:solidFill>
          <a:schemeClr val="accent3">
            <a:lumMod val="75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800">
                <a:solidFill>
                  <a:schemeClr val="bg1"/>
                </a:solidFill>
              </a:defRPr>
            </a:lvl1pPr>
          </a:lstStyle>
          <a:p>
            <a:pPr rtl="0"/>
            <a:r>
              <a:rPr lang="de-DE" noProof="0"/>
              <a:t>Titel durch Klicken hinzufügen</a:t>
            </a:r>
          </a:p>
        </p:txBody>
      </p:sp>
      <p:sp>
        <p:nvSpPr>
          <p:cNvPr id="5" name="Bildplatzhalter 4">
            <a:extLst>
              <a:ext uri="{FF2B5EF4-FFF2-40B4-BE49-F238E27FC236}">
                <a16:creationId xmlns:a16="http://schemas.microsoft.com/office/drawing/2014/main" id="{4EB3484B-5E1B-4FB8-9C34-B8AAEEA2C626}"/>
              </a:ext>
            </a:extLst>
          </p:cNvPr>
          <p:cNvSpPr>
            <a:spLocks noGrp="1"/>
          </p:cNvSpPr>
          <p:nvPr>
            <p:ph type="pic" sz="quarter" idx="10" hasCustomPrompt="1"/>
          </p:nvPr>
        </p:nvSpPr>
        <p:spPr>
          <a:xfrm>
            <a:off x="0" y="0"/>
            <a:ext cx="5791200"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11457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1 Rezeptbuch Rezept">
    <p:spTree>
      <p:nvGrpSpPr>
        <p:cNvPr id="1" name=""/>
        <p:cNvGrpSpPr/>
        <p:nvPr/>
      </p:nvGrpSpPr>
      <p:grpSpPr>
        <a:xfrm>
          <a:off x="0" y="0"/>
          <a:ext cx="0" cy="0"/>
          <a:chOff x="0" y="0"/>
          <a:chExt cx="0" cy="0"/>
        </a:xfrm>
      </p:grpSpPr>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7220" y="1181100"/>
            <a:ext cx="5790659" cy="5676900"/>
          </a:xfrm>
          <a:solidFill>
            <a:schemeClr val="accent3">
              <a:lumMod val="20000"/>
              <a:lumOff val="80000"/>
            </a:schemeClr>
          </a:solidFill>
        </p:spPr>
        <p:txBody>
          <a:bodyPr rtlCol="0" anchor="ctr" anchorCtr="0"/>
          <a:lstStyle>
            <a:lvl1pPr marL="0" indent="0" algn="ctr">
              <a:buNone/>
              <a:defRPr/>
            </a:lvl1pPr>
          </a:lstStyle>
          <a:p>
            <a:pPr rtl="0"/>
            <a:r>
              <a:rPr lang="de-DE" noProof="0"/>
              <a:t>Bild hinzufügen</a:t>
            </a:r>
          </a:p>
        </p:txBody>
      </p:sp>
      <p:sp>
        <p:nvSpPr>
          <p:cNvPr id="25" name="Textplatzhalter 3">
            <a:extLst>
              <a:ext uri="{FF2B5EF4-FFF2-40B4-BE49-F238E27FC236}">
                <a16:creationId xmlns:a16="http://schemas.microsoft.com/office/drawing/2014/main" id="{02D6ECAC-8814-4C60-BF83-103E85E412C4}"/>
              </a:ext>
            </a:extLst>
          </p:cNvPr>
          <p:cNvSpPr>
            <a:spLocks noGrp="1"/>
          </p:cNvSpPr>
          <p:nvPr>
            <p:ph type="body" sz="half" idx="14" hasCustomPrompt="1"/>
          </p:nvPr>
        </p:nvSpPr>
        <p:spPr>
          <a:xfrm>
            <a:off x="6018265" y="3734155"/>
            <a:ext cx="5919495" cy="2531389"/>
          </a:xfrm>
        </p:spPr>
        <p:txBody>
          <a:bodyPr numCol="2" rtlCol="0">
            <a:normAutofit/>
          </a:bodyPr>
          <a:lstStyle>
            <a:lvl1pPr marL="228600" indent="-228600">
              <a:buClr>
                <a:schemeClr val="accent3">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4" name="Textplatzhalter 3">
            <a:extLst>
              <a:ext uri="{FF2B5EF4-FFF2-40B4-BE49-F238E27FC236}">
                <a16:creationId xmlns:a16="http://schemas.microsoft.com/office/drawing/2014/main" id="{C7B6AD5B-AEF5-4540-940C-B1E1FEA3BCAB}"/>
              </a:ext>
            </a:extLst>
          </p:cNvPr>
          <p:cNvSpPr>
            <a:spLocks noGrp="1"/>
          </p:cNvSpPr>
          <p:nvPr>
            <p:ph type="body" sz="half" idx="13" hasCustomPrompt="1"/>
          </p:nvPr>
        </p:nvSpPr>
        <p:spPr>
          <a:xfrm>
            <a:off x="6018265" y="3406597"/>
            <a:ext cx="5919495"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6027995" y="1576050"/>
            <a:ext cx="5909765" cy="1778314"/>
          </a:xfrm>
        </p:spPr>
        <p:txBody>
          <a:bodyPr numCol="2" rtlCol="0">
            <a:normAutofit/>
          </a:bodyPr>
          <a:lstStyle>
            <a:lvl1pPr marL="233363" indent="-233363">
              <a:lnSpc>
                <a:spcPct val="10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6020775" y="1290047"/>
            <a:ext cx="5919495"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3">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1" name="Textplatzhalter 3">
            <a:extLst>
              <a:ext uri="{FF2B5EF4-FFF2-40B4-BE49-F238E27FC236}">
                <a16:creationId xmlns:a16="http://schemas.microsoft.com/office/drawing/2014/main" id="{522CA51A-0C04-4FC6-8732-A2C2343AF506}"/>
              </a:ext>
            </a:extLst>
          </p:cNvPr>
          <p:cNvSpPr>
            <a:spLocks noGrp="1"/>
          </p:cNvSpPr>
          <p:nvPr>
            <p:ph type="body" sz="half" idx="2" hasCustomPrompt="1"/>
          </p:nvPr>
        </p:nvSpPr>
        <p:spPr>
          <a:xfrm>
            <a:off x="9401387" y="877386"/>
            <a:ext cx="2562683" cy="228601"/>
          </a:xfrm>
        </p:spPr>
        <p:txBody>
          <a:bodyPr rtlCol="0">
            <a:normAutofit/>
          </a:bodyPr>
          <a:lstStyle>
            <a:lvl1pPr marL="0" indent="0" algn="r">
              <a:buNone/>
              <a:defRPr sz="1100" i="1">
                <a:solidFill>
                  <a:schemeClr val="bg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9144000"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11724400"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9575460" y="4992427"/>
            <a:ext cx="1944124" cy="1020891"/>
          </a:xfrm>
          <a:solidFill>
            <a:schemeClr val="accent3">
              <a:lumMod val="20000"/>
              <a:lumOff val="80000"/>
            </a:schemeClr>
          </a:solidFill>
          <a:ln>
            <a:noFill/>
          </a:ln>
        </p:spPr>
        <p:txBody>
          <a:bodyPr tIns="91440" bIns="91440" rtlCol="0" anchor="ctr"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6018265" y="6291373"/>
            <a:ext cx="5919495"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3851266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2 Rezeptbuch Rezept">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97A2E64D-B280-49F7-95F5-CD6A24C1EC9B}"/>
              </a:ext>
            </a:extLst>
          </p:cNvPr>
          <p:cNvSpPr/>
          <p:nvPr userDrawn="1"/>
        </p:nvSpPr>
        <p:spPr>
          <a:xfrm>
            <a:off x="8673395" y="0"/>
            <a:ext cx="3518604" cy="6858000"/>
          </a:xfrm>
          <a:prstGeom prst="rect">
            <a:avLst/>
          </a:prstGeom>
          <a:solidFill>
            <a:schemeClr val="accent3">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endParaRPr lang="de-DE" noProof="0"/>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9042842" y="493212"/>
            <a:ext cx="2856467" cy="5691020"/>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9034339" y="167107"/>
            <a:ext cx="2856467"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8688635" cy="1181100"/>
          </a:xfrm>
          <a:prstGeom prst="rect">
            <a:avLst/>
          </a:prstGeom>
          <a:solidFill>
            <a:schemeClr val="accent3">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781224"/>
            <a:ext cx="5296301" cy="399876"/>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60035"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198120" y="3898410"/>
            <a:ext cx="2852929" cy="1181100"/>
          </a:xfrm>
          <a:noFill/>
          <a:ln>
            <a:noFill/>
          </a:ln>
        </p:spPr>
        <p:txBody>
          <a:bodyPr tIns="91440" bIns="91440" rtlCol="0" anchor="ctr"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9051718" y="6254225"/>
            <a:ext cx="2856467" cy="485941"/>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5" name="Bildplatzhalter 29" descr="Leerer Platzhalter zum Hinzufügen eines Bilds. Klicken Sie auf den Platzhalter, und wählen Sie das hinzuzufügende Bild aus.">
            <a:extLst>
              <a:ext uri="{FF2B5EF4-FFF2-40B4-BE49-F238E27FC236}">
                <a16:creationId xmlns:a16="http://schemas.microsoft.com/office/drawing/2014/main" id="{1216BA9B-211A-403E-8645-BA7B4B237633}"/>
              </a:ext>
            </a:extLst>
          </p:cNvPr>
          <p:cNvSpPr>
            <a:spLocks noGrp="1"/>
          </p:cNvSpPr>
          <p:nvPr>
            <p:ph type="pic" sz="quarter" idx="19" hasCustomPrompt="1"/>
          </p:nvPr>
        </p:nvSpPr>
        <p:spPr>
          <a:xfrm>
            <a:off x="6432432" y="1516966"/>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9" name="Textplatzhalter 3">
            <a:extLst>
              <a:ext uri="{FF2B5EF4-FFF2-40B4-BE49-F238E27FC236}">
                <a16:creationId xmlns:a16="http://schemas.microsoft.com/office/drawing/2014/main" id="{B934946C-9253-40AA-84F7-378E3106E765}"/>
              </a:ext>
            </a:extLst>
          </p:cNvPr>
          <p:cNvSpPr>
            <a:spLocks noGrp="1"/>
          </p:cNvSpPr>
          <p:nvPr>
            <p:ph type="body" sz="half" idx="21" hasCustomPrompt="1"/>
          </p:nvPr>
        </p:nvSpPr>
        <p:spPr>
          <a:xfrm>
            <a:off x="3525169" y="1516966"/>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99756" y="1078689"/>
            <a:ext cx="2852928" cy="2798064"/>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8" name="Textplatzhalter 3">
            <a:extLst>
              <a:ext uri="{FF2B5EF4-FFF2-40B4-BE49-F238E27FC236}">
                <a16:creationId xmlns:a16="http://schemas.microsoft.com/office/drawing/2014/main" id="{EED0BB26-D2F7-4112-BAFC-D9A66C9DD5EE}"/>
              </a:ext>
            </a:extLst>
          </p:cNvPr>
          <p:cNvSpPr>
            <a:spLocks noGrp="1"/>
          </p:cNvSpPr>
          <p:nvPr>
            <p:ph type="body" sz="half" idx="27" hasCustomPrompt="1"/>
          </p:nvPr>
        </p:nvSpPr>
        <p:spPr>
          <a:xfrm>
            <a:off x="3525169" y="3337745"/>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9" name="Textplatzhalter 3">
            <a:extLst>
              <a:ext uri="{FF2B5EF4-FFF2-40B4-BE49-F238E27FC236}">
                <a16:creationId xmlns:a16="http://schemas.microsoft.com/office/drawing/2014/main" id="{647B97E8-F206-4899-A05D-3CEA7763CBD7}"/>
              </a:ext>
            </a:extLst>
          </p:cNvPr>
          <p:cNvSpPr>
            <a:spLocks noGrp="1"/>
          </p:cNvSpPr>
          <p:nvPr>
            <p:ph type="body" sz="half" idx="28" hasCustomPrompt="1"/>
          </p:nvPr>
        </p:nvSpPr>
        <p:spPr>
          <a:xfrm>
            <a:off x="3525169" y="5134461"/>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00F5F5B-FD46-4295-B012-F670E320EA6D}"/>
              </a:ext>
            </a:extLst>
          </p:cNvPr>
          <p:cNvSpPr>
            <a:spLocks noGrp="1"/>
          </p:cNvSpPr>
          <p:nvPr>
            <p:ph type="pic" sz="quarter" idx="29" hasCustomPrompt="1"/>
          </p:nvPr>
        </p:nvSpPr>
        <p:spPr>
          <a:xfrm>
            <a:off x="6432432" y="3317693"/>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Bildplatzhalter 29" descr="Leerer Platzhalter zum Hinzufügen eines Bilds. Klicken Sie auf den Platzhalter, und wählen Sie das hinzuzufügende Bild aus.">
            <a:extLst>
              <a:ext uri="{FF2B5EF4-FFF2-40B4-BE49-F238E27FC236}">
                <a16:creationId xmlns:a16="http://schemas.microsoft.com/office/drawing/2014/main" id="{A15085C5-1FA2-4C89-A410-A151654D4090}"/>
              </a:ext>
            </a:extLst>
          </p:cNvPr>
          <p:cNvSpPr>
            <a:spLocks noGrp="1"/>
          </p:cNvSpPr>
          <p:nvPr>
            <p:ph type="pic" sz="quarter" idx="31" hasCustomPrompt="1"/>
          </p:nvPr>
        </p:nvSpPr>
        <p:spPr>
          <a:xfrm>
            <a:off x="6432432" y="5118419"/>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1" name="Textfeld 20">
            <a:extLst>
              <a:ext uri="{FF2B5EF4-FFF2-40B4-BE49-F238E27FC236}">
                <a16:creationId xmlns:a16="http://schemas.microsoft.com/office/drawing/2014/main" id="{DE36BD91-F42B-477D-9347-DBA3C0FDC2DB}"/>
              </a:ext>
            </a:extLst>
          </p:cNvPr>
          <p:cNvSpPr txBox="1"/>
          <p:nvPr userDrawn="1"/>
        </p:nvSpPr>
        <p:spPr>
          <a:xfrm>
            <a:off x="3107833" y="1400373"/>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8F6A3EC1-DE16-42B6-9619-DF093A5C3C27}"/>
              </a:ext>
            </a:extLst>
          </p:cNvPr>
          <p:cNvSpPr txBox="1"/>
          <p:nvPr userDrawn="1"/>
        </p:nvSpPr>
        <p:spPr>
          <a:xfrm>
            <a:off x="3107833" y="3266751"/>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2</a:t>
            </a:r>
          </a:p>
        </p:txBody>
      </p:sp>
      <p:sp>
        <p:nvSpPr>
          <p:cNvPr id="25" name="Textfeld 24">
            <a:extLst>
              <a:ext uri="{FF2B5EF4-FFF2-40B4-BE49-F238E27FC236}">
                <a16:creationId xmlns:a16="http://schemas.microsoft.com/office/drawing/2014/main" id="{0B4FCA4B-1DE9-4156-B6E1-F7E32DF05D27}"/>
              </a:ext>
            </a:extLst>
          </p:cNvPr>
          <p:cNvSpPr txBox="1"/>
          <p:nvPr userDrawn="1"/>
        </p:nvSpPr>
        <p:spPr>
          <a:xfrm>
            <a:off x="3107833" y="5007869"/>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3</a:t>
            </a:r>
          </a:p>
        </p:txBody>
      </p:sp>
    </p:spTree>
    <p:extLst>
      <p:ext uri="{BB962C8B-B14F-4D97-AF65-F5344CB8AC3E}">
        <p14:creationId xmlns:p14="http://schemas.microsoft.com/office/powerpoint/2010/main" val="722751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3 Rezeptbuch –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3">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8476971"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76971"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8936113" y="6291373"/>
            <a:ext cx="3001647"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51D8D2EE-CE39-4FED-B22E-D2513633F89E}"/>
              </a:ext>
            </a:extLst>
          </p:cNvPr>
          <p:cNvSpPr>
            <a:spLocks noGrp="1"/>
          </p:cNvSpPr>
          <p:nvPr>
            <p:ph type="body" sz="half" idx="18" hasCustomPrompt="1"/>
          </p:nvPr>
        </p:nvSpPr>
        <p:spPr>
          <a:xfrm>
            <a:off x="8946371" y="1604354"/>
            <a:ext cx="2991390" cy="4678292"/>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7" name="Textplatzhalter 3">
            <a:extLst>
              <a:ext uri="{FF2B5EF4-FFF2-40B4-BE49-F238E27FC236}">
                <a16:creationId xmlns:a16="http://schemas.microsoft.com/office/drawing/2014/main" id="{0A7E883A-5927-45B9-A5FB-8EFF513E0CAA}"/>
              </a:ext>
            </a:extLst>
          </p:cNvPr>
          <p:cNvSpPr>
            <a:spLocks noGrp="1"/>
          </p:cNvSpPr>
          <p:nvPr>
            <p:ph type="body" sz="half" idx="19" hasCustomPrompt="1"/>
          </p:nvPr>
        </p:nvSpPr>
        <p:spPr>
          <a:xfrm>
            <a:off x="8946371" y="1295400"/>
            <a:ext cx="3024249" cy="300227"/>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3" name="Bildplatzhalter 29" descr="Leerer Platzhalter zum Hinzufügen eines Bilds. Klicken Sie auf den Platzhalter, und wählen Sie das hinzuzufügende Bild aus.">
            <a:extLst>
              <a:ext uri="{FF2B5EF4-FFF2-40B4-BE49-F238E27FC236}">
                <a16:creationId xmlns:a16="http://schemas.microsoft.com/office/drawing/2014/main" id="{85FEB9CB-F2B1-47F4-9097-30FAF7942942}"/>
              </a:ext>
            </a:extLst>
          </p:cNvPr>
          <p:cNvSpPr>
            <a:spLocks noGrp="1"/>
          </p:cNvSpPr>
          <p:nvPr>
            <p:ph type="pic" sz="quarter" idx="20" hasCustomPrompt="1"/>
          </p:nvPr>
        </p:nvSpPr>
        <p:spPr>
          <a:xfrm>
            <a:off x="221380"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4" name="Textplatzhalter 3">
            <a:extLst>
              <a:ext uri="{FF2B5EF4-FFF2-40B4-BE49-F238E27FC236}">
                <a16:creationId xmlns:a16="http://schemas.microsoft.com/office/drawing/2014/main" id="{18F989E1-F209-41C2-AEC2-BDDDEE48E1E5}"/>
              </a:ext>
            </a:extLst>
          </p:cNvPr>
          <p:cNvSpPr>
            <a:spLocks noGrp="1"/>
          </p:cNvSpPr>
          <p:nvPr>
            <p:ph type="body" sz="half" idx="21" hasCustomPrompt="1"/>
          </p:nvPr>
        </p:nvSpPr>
        <p:spPr>
          <a:xfrm>
            <a:off x="463625"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45707C7B-9828-45A7-AF95-4A3BE756BBBA}"/>
              </a:ext>
            </a:extLst>
          </p:cNvPr>
          <p:cNvSpPr>
            <a:spLocks noGrp="1"/>
          </p:cNvSpPr>
          <p:nvPr>
            <p:ph type="pic" sz="quarter" idx="29" hasCustomPrompt="1"/>
          </p:nvPr>
        </p:nvSpPr>
        <p:spPr>
          <a:xfrm>
            <a:off x="3168076"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1" name="Bildplatzhalter 29" descr="Leerer Platzhalter zum Hinzufügen eines Bilds. Klicken Sie auf den Platzhalter, und wählen Sie das hinzuzufügende Bild aus.">
            <a:extLst>
              <a:ext uri="{FF2B5EF4-FFF2-40B4-BE49-F238E27FC236}">
                <a16:creationId xmlns:a16="http://schemas.microsoft.com/office/drawing/2014/main" id="{56FDA5AA-A766-4B21-8377-9267FFBAE31F}"/>
              </a:ext>
            </a:extLst>
          </p:cNvPr>
          <p:cNvSpPr>
            <a:spLocks noGrp="1"/>
          </p:cNvSpPr>
          <p:nvPr>
            <p:ph type="pic" sz="quarter" idx="31" hasCustomPrompt="1"/>
          </p:nvPr>
        </p:nvSpPr>
        <p:spPr>
          <a:xfrm>
            <a:off x="6114771"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Textplatzhalter 3">
            <a:extLst>
              <a:ext uri="{FF2B5EF4-FFF2-40B4-BE49-F238E27FC236}">
                <a16:creationId xmlns:a16="http://schemas.microsoft.com/office/drawing/2014/main" id="{5771C520-4E5C-4853-AE35-F250CB8FB5D8}"/>
              </a:ext>
            </a:extLst>
          </p:cNvPr>
          <p:cNvSpPr>
            <a:spLocks noGrp="1"/>
          </p:cNvSpPr>
          <p:nvPr>
            <p:ph type="body" sz="half" idx="32" hasCustomPrompt="1"/>
          </p:nvPr>
        </p:nvSpPr>
        <p:spPr>
          <a:xfrm>
            <a:off x="3412236"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4" name="Textplatzhalter 3">
            <a:extLst>
              <a:ext uri="{FF2B5EF4-FFF2-40B4-BE49-F238E27FC236}">
                <a16:creationId xmlns:a16="http://schemas.microsoft.com/office/drawing/2014/main" id="{5C64EC75-B525-40E2-B054-6BA5895D0794}"/>
              </a:ext>
            </a:extLst>
          </p:cNvPr>
          <p:cNvSpPr>
            <a:spLocks noGrp="1"/>
          </p:cNvSpPr>
          <p:nvPr>
            <p:ph type="body" sz="half" idx="34" hasCustomPrompt="1"/>
          </p:nvPr>
        </p:nvSpPr>
        <p:spPr>
          <a:xfrm>
            <a:off x="6349484" y="3878284"/>
            <a:ext cx="2325607"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6" name="Textplatzhalter 27">
            <a:extLst>
              <a:ext uri="{FF2B5EF4-FFF2-40B4-BE49-F238E27FC236}">
                <a16:creationId xmlns:a16="http://schemas.microsoft.com/office/drawing/2014/main" id="{394C56F0-EE6F-474D-AB99-995F044BCB84}"/>
              </a:ext>
            </a:extLst>
          </p:cNvPr>
          <p:cNvSpPr>
            <a:spLocks noGrp="1"/>
          </p:cNvSpPr>
          <p:nvPr>
            <p:ph type="body" sz="quarter" idx="16" hasCustomPrompt="1"/>
          </p:nvPr>
        </p:nvSpPr>
        <p:spPr>
          <a:xfrm>
            <a:off x="8946371" y="213824"/>
            <a:ext cx="2991389" cy="952080"/>
          </a:xfrm>
          <a:noFill/>
          <a:ln>
            <a:noFill/>
          </a:ln>
        </p:spPr>
        <p:txBody>
          <a:bodyPr tIns="91440" bIns="91440" rtlCol="0" anchor="ctr" anchorCtr="0">
            <a:normAutofit/>
          </a:bodyPr>
          <a:lstStyle>
            <a:lvl1pPr marL="0" indent="0" algn="ctr">
              <a:lnSpc>
                <a:spcPct val="100000"/>
              </a:lnSpc>
              <a:spcBef>
                <a:spcPts val="0"/>
              </a:spcBef>
              <a:buNone/>
              <a:defRPr sz="1200" i="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extfeld 1">
            <a:extLst>
              <a:ext uri="{FF2B5EF4-FFF2-40B4-BE49-F238E27FC236}">
                <a16:creationId xmlns:a16="http://schemas.microsoft.com/office/drawing/2014/main" id="{920B6783-0F8B-4A69-A5F6-7CB50E2B23A8}"/>
              </a:ext>
            </a:extLst>
          </p:cNvPr>
          <p:cNvSpPr txBox="1"/>
          <p:nvPr userDrawn="1"/>
        </p:nvSpPr>
        <p:spPr>
          <a:xfrm>
            <a:off x="145082"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1</a:t>
            </a:r>
          </a:p>
        </p:txBody>
      </p:sp>
      <p:sp>
        <p:nvSpPr>
          <p:cNvPr id="21" name="Textfeld 20">
            <a:extLst>
              <a:ext uri="{FF2B5EF4-FFF2-40B4-BE49-F238E27FC236}">
                <a16:creationId xmlns:a16="http://schemas.microsoft.com/office/drawing/2014/main" id="{CC4D1335-DA11-4DAC-BCA6-7BB8B148C97F}"/>
              </a:ext>
            </a:extLst>
          </p:cNvPr>
          <p:cNvSpPr txBox="1"/>
          <p:nvPr userDrawn="1"/>
        </p:nvSpPr>
        <p:spPr>
          <a:xfrm>
            <a:off x="3098093"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2</a:t>
            </a:r>
          </a:p>
        </p:txBody>
      </p:sp>
      <p:sp>
        <p:nvSpPr>
          <p:cNvPr id="22" name="Textfeld 21">
            <a:extLst>
              <a:ext uri="{FF2B5EF4-FFF2-40B4-BE49-F238E27FC236}">
                <a16:creationId xmlns:a16="http://schemas.microsoft.com/office/drawing/2014/main" id="{CB8EECED-0609-4B4F-AE03-A4F22DF062BA}"/>
              </a:ext>
            </a:extLst>
          </p:cNvPr>
          <p:cNvSpPr txBox="1"/>
          <p:nvPr userDrawn="1"/>
        </p:nvSpPr>
        <p:spPr>
          <a:xfrm>
            <a:off x="6051104"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3</a:t>
            </a:r>
          </a:p>
        </p:txBody>
      </p:sp>
    </p:spTree>
    <p:extLst>
      <p:ext uri="{BB962C8B-B14F-4D97-AF65-F5344CB8AC3E}">
        <p14:creationId xmlns:p14="http://schemas.microsoft.com/office/powerpoint/2010/main" val="984044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4 Rezeptbuch Rezep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6D41EDA9-50CC-431D-A9E2-D8B28F1D9DD2}"/>
              </a:ext>
            </a:extLst>
          </p:cNvPr>
          <p:cNvSpPr/>
          <p:nvPr userDrawn="1"/>
        </p:nvSpPr>
        <p:spPr>
          <a:xfrm>
            <a:off x="-15240" y="0"/>
            <a:ext cx="5788152" cy="1181100"/>
          </a:xfrm>
          <a:prstGeom prst="rect">
            <a:avLst/>
          </a:prstGeom>
          <a:solidFill>
            <a:schemeClr val="accent3">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2366211" y="859534"/>
            <a:ext cx="3406701" cy="321566"/>
          </a:xfrm>
        </p:spPr>
        <p:txBody>
          <a:bodyPr rtlCol="0">
            <a:normAutofit/>
          </a:bodyPr>
          <a:lstStyle>
            <a:lvl1pPr marL="0" indent="0" algn="r">
              <a:buNone/>
              <a:defRPr sz="14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1" y="165960"/>
            <a:ext cx="5559552" cy="634092"/>
          </a:xfrm>
        </p:spPr>
        <p:txBody>
          <a:bodyPr rtlCol="0">
            <a:normAutofit/>
          </a:bodyPr>
          <a:lstStyle>
            <a:lvl1pPr algn="r">
              <a:defRPr sz="2800">
                <a:solidFill>
                  <a:schemeClr val="bg1"/>
                </a:solidFill>
              </a:defRPr>
            </a:lvl1pPr>
          </a:lstStyle>
          <a:p>
            <a:pPr rtl="0"/>
            <a:r>
              <a:rPr lang="de-DE" noProof="0"/>
              <a:t>Titel durch Klicken hinzufügen</a:t>
            </a:r>
          </a:p>
        </p:txBody>
      </p:sp>
      <p:sp>
        <p:nvSpPr>
          <p:cNvPr id="19" name="Rechteck 18">
            <a:extLst>
              <a:ext uri="{FF2B5EF4-FFF2-40B4-BE49-F238E27FC236}">
                <a16:creationId xmlns:a16="http://schemas.microsoft.com/office/drawing/2014/main" id="{BAB15BB6-BF7A-460B-81E4-6CA74B3B1A58}"/>
              </a:ext>
            </a:extLst>
          </p:cNvPr>
          <p:cNvSpPr/>
          <p:nvPr userDrawn="1"/>
        </p:nvSpPr>
        <p:spPr>
          <a:xfrm>
            <a:off x="0" y="1181101"/>
            <a:ext cx="5788152" cy="56769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84077" y="129986"/>
            <a:ext cx="1472184" cy="1444752"/>
          </a:xfrm>
          <a:solidFill>
            <a:schemeClr val="bg1"/>
          </a:solidFill>
        </p:spPr>
        <p:txBody>
          <a:bodyPr rtlCol="0" anchor="ctr" anchorCtr="0">
            <a:normAutofit/>
          </a:bodyPr>
          <a:lstStyle>
            <a:lvl1pPr marL="0" indent="0" algn="ctr">
              <a:buNone/>
              <a:defRPr sz="1800"/>
            </a:lvl1pPr>
          </a:lstStyle>
          <a:p>
            <a:pPr rtl="0"/>
            <a:r>
              <a:rPr lang="de-DE" noProof="0"/>
              <a:t>Bild hinzufügen</a:t>
            </a:r>
          </a:p>
        </p:txBody>
      </p:sp>
      <p:sp>
        <p:nvSpPr>
          <p:cNvPr id="27" name="Textplatzhalter 27">
            <a:extLst>
              <a:ext uri="{FF2B5EF4-FFF2-40B4-BE49-F238E27FC236}">
                <a16:creationId xmlns:a16="http://schemas.microsoft.com/office/drawing/2014/main" id="{7B211DA6-5909-4778-ACCB-FDDE1061AEEB}"/>
              </a:ext>
            </a:extLst>
          </p:cNvPr>
          <p:cNvSpPr>
            <a:spLocks noGrp="1"/>
          </p:cNvSpPr>
          <p:nvPr>
            <p:ph type="body" sz="quarter" idx="18" hasCustomPrompt="1"/>
          </p:nvPr>
        </p:nvSpPr>
        <p:spPr>
          <a:xfrm>
            <a:off x="184078" y="1886336"/>
            <a:ext cx="1472184" cy="1971790"/>
          </a:xfrm>
          <a:noFill/>
          <a:ln>
            <a:noFill/>
          </a:ln>
        </p:spPr>
        <p:txBody>
          <a:bodyPr tIns="91440" bIns="91440" rtlCol="0" anchor="t"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34" name="Textplatzhalter 3">
            <a:extLst>
              <a:ext uri="{FF2B5EF4-FFF2-40B4-BE49-F238E27FC236}">
                <a16:creationId xmlns:a16="http://schemas.microsoft.com/office/drawing/2014/main" id="{5EFB9AC3-DB43-4B4E-B74E-1ED156A18510}"/>
              </a:ext>
            </a:extLst>
          </p:cNvPr>
          <p:cNvSpPr>
            <a:spLocks noGrp="1"/>
          </p:cNvSpPr>
          <p:nvPr>
            <p:ph type="body" sz="half" idx="12" hasCustomPrompt="1"/>
          </p:nvPr>
        </p:nvSpPr>
        <p:spPr>
          <a:xfrm>
            <a:off x="1933678" y="1886336"/>
            <a:ext cx="3745227" cy="4516873"/>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6" name="Textplatzhalter 3">
            <a:extLst>
              <a:ext uri="{FF2B5EF4-FFF2-40B4-BE49-F238E27FC236}">
                <a16:creationId xmlns:a16="http://schemas.microsoft.com/office/drawing/2014/main" id="{1808718C-849A-4063-A7DB-6A25E4823A61}"/>
              </a:ext>
            </a:extLst>
          </p:cNvPr>
          <p:cNvSpPr>
            <a:spLocks noGrp="1"/>
          </p:cNvSpPr>
          <p:nvPr>
            <p:ph type="body" sz="half" idx="15" hasCustomPrompt="1"/>
          </p:nvPr>
        </p:nvSpPr>
        <p:spPr>
          <a:xfrm>
            <a:off x="1942554" y="6477581"/>
            <a:ext cx="3735869" cy="326903"/>
          </a:xfrm>
        </p:spPr>
        <p:txBody>
          <a:bodyPr numCol="1"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7" name="Bildplatzhalter 29" descr="Leerer Platzhalter zum Hinzufügen eines Bilds. Klicken Sie auf den Platzhalter, und wählen Sie das hinzuzufügende Bild aus.">
            <a:extLst>
              <a:ext uri="{FF2B5EF4-FFF2-40B4-BE49-F238E27FC236}">
                <a16:creationId xmlns:a16="http://schemas.microsoft.com/office/drawing/2014/main" id="{ADBABE7C-83A0-42FB-9AB1-BD7454D9103E}"/>
              </a:ext>
            </a:extLst>
          </p:cNvPr>
          <p:cNvSpPr>
            <a:spLocks noGrp="1"/>
          </p:cNvSpPr>
          <p:nvPr>
            <p:ph type="pic" sz="quarter" idx="19" hasCustomPrompt="1"/>
          </p:nvPr>
        </p:nvSpPr>
        <p:spPr>
          <a:xfrm>
            <a:off x="6017143" y="2967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8" name="Bildplatzhalter 29" descr="Leerer Platzhalter zum Hinzufügen eines Bilds. Klicken Sie auf den Platzhalter, und wählen Sie das hinzuzufügende Bild aus.">
            <a:extLst>
              <a:ext uri="{FF2B5EF4-FFF2-40B4-BE49-F238E27FC236}">
                <a16:creationId xmlns:a16="http://schemas.microsoft.com/office/drawing/2014/main" id="{6AA38BAD-E577-44E5-8652-7EB8884D85D4}"/>
              </a:ext>
            </a:extLst>
          </p:cNvPr>
          <p:cNvSpPr>
            <a:spLocks noGrp="1"/>
          </p:cNvSpPr>
          <p:nvPr>
            <p:ph type="pic" sz="quarter" idx="29" hasCustomPrompt="1"/>
          </p:nvPr>
        </p:nvSpPr>
        <p:spPr>
          <a:xfrm>
            <a:off x="6017143" y="19219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9" name="Bildplatzhalter 29" descr="Leerer Platzhalter zum Hinzufügen eines Bilds. Klicken Sie auf den Platzhalter, und wählen Sie das hinzuzufügende Bild aus.">
            <a:extLst>
              <a:ext uri="{FF2B5EF4-FFF2-40B4-BE49-F238E27FC236}">
                <a16:creationId xmlns:a16="http://schemas.microsoft.com/office/drawing/2014/main" id="{31089E30-35D5-4B63-962C-E69262F8A31B}"/>
              </a:ext>
            </a:extLst>
          </p:cNvPr>
          <p:cNvSpPr>
            <a:spLocks noGrp="1"/>
          </p:cNvSpPr>
          <p:nvPr>
            <p:ph type="pic" sz="quarter" idx="31" hasCustomPrompt="1"/>
          </p:nvPr>
        </p:nvSpPr>
        <p:spPr>
          <a:xfrm>
            <a:off x="6017143" y="35471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94891CE-B5DF-4EC9-BCD1-007200ADE6BF}"/>
              </a:ext>
            </a:extLst>
          </p:cNvPr>
          <p:cNvSpPr>
            <a:spLocks noGrp="1"/>
          </p:cNvSpPr>
          <p:nvPr>
            <p:ph type="pic" sz="quarter" idx="32" hasCustomPrompt="1"/>
          </p:nvPr>
        </p:nvSpPr>
        <p:spPr>
          <a:xfrm>
            <a:off x="6017662" y="5172377"/>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53" name="Textplatzhalter 3">
            <a:extLst>
              <a:ext uri="{FF2B5EF4-FFF2-40B4-BE49-F238E27FC236}">
                <a16:creationId xmlns:a16="http://schemas.microsoft.com/office/drawing/2014/main" id="{55A40829-372A-4BD2-9DFD-55A1E0FC7A6C}"/>
              </a:ext>
            </a:extLst>
          </p:cNvPr>
          <p:cNvSpPr>
            <a:spLocks noGrp="1"/>
          </p:cNvSpPr>
          <p:nvPr>
            <p:ph type="body" sz="half" idx="21" hasCustomPrompt="1"/>
          </p:nvPr>
        </p:nvSpPr>
        <p:spPr>
          <a:xfrm>
            <a:off x="8155381" y="269869"/>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5" name="Textplatzhalter 3">
            <a:extLst>
              <a:ext uri="{FF2B5EF4-FFF2-40B4-BE49-F238E27FC236}">
                <a16:creationId xmlns:a16="http://schemas.microsoft.com/office/drawing/2014/main" id="{D3ED1463-3FDC-4F77-A490-BB128AEB35E9}"/>
              </a:ext>
            </a:extLst>
          </p:cNvPr>
          <p:cNvSpPr>
            <a:spLocks noGrp="1"/>
          </p:cNvSpPr>
          <p:nvPr>
            <p:ph type="body" sz="half" idx="33" hasCustomPrompt="1"/>
          </p:nvPr>
        </p:nvSpPr>
        <p:spPr>
          <a:xfrm>
            <a:off x="8155381" y="1903490"/>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7" name="Textplatzhalter 3">
            <a:extLst>
              <a:ext uri="{FF2B5EF4-FFF2-40B4-BE49-F238E27FC236}">
                <a16:creationId xmlns:a16="http://schemas.microsoft.com/office/drawing/2014/main" id="{66CBE1DF-E937-4AEA-A7F9-8B809516E332}"/>
              </a:ext>
            </a:extLst>
          </p:cNvPr>
          <p:cNvSpPr>
            <a:spLocks noGrp="1"/>
          </p:cNvSpPr>
          <p:nvPr>
            <p:ph type="body" sz="half" idx="35" hasCustomPrompt="1"/>
          </p:nvPr>
        </p:nvSpPr>
        <p:spPr>
          <a:xfrm>
            <a:off x="8155381" y="3537111"/>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4C47130C-295F-469B-8A2F-DACEF5B5A598}"/>
              </a:ext>
            </a:extLst>
          </p:cNvPr>
          <p:cNvSpPr>
            <a:spLocks noGrp="1"/>
          </p:cNvSpPr>
          <p:nvPr>
            <p:ph type="body" sz="half" idx="11" hasCustomPrompt="1"/>
          </p:nvPr>
        </p:nvSpPr>
        <p:spPr>
          <a:xfrm>
            <a:off x="1927739" y="1480561"/>
            <a:ext cx="3745227" cy="31324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9" name="Textplatzhalter 3">
            <a:extLst>
              <a:ext uri="{FF2B5EF4-FFF2-40B4-BE49-F238E27FC236}">
                <a16:creationId xmlns:a16="http://schemas.microsoft.com/office/drawing/2014/main" id="{A93AA9FB-7091-4FF0-8330-340B0A90ACBB}"/>
              </a:ext>
            </a:extLst>
          </p:cNvPr>
          <p:cNvSpPr>
            <a:spLocks noGrp="1"/>
          </p:cNvSpPr>
          <p:nvPr>
            <p:ph type="body" sz="half" idx="37" hasCustomPrompt="1"/>
          </p:nvPr>
        </p:nvSpPr>
        <p:spPr>
          <a:xfrm>
            <a:off x="8155381" y="5170732"/>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feld 22">
            <a:extLst>
              <a:ext uri="{FF2B5EF4-FFF2-40B4-BE49-F238E27FC236}">
                <a16:creationId xmlns:a16="http://schemas.microsoft.com/office/drawing/2014/main" id="{F58024DC-2BD1-48B2-9B50-F47B3CEF4820}"/>
              </a:ext>
            </a:extLst>
          </p:cNvPr>
          <p:cNvSpPr txBox="1"/>
          <p:nvPr userDrawn="1"/>
        </p:nvSpPr>
        <p:spPr>
          <a:xfrm>
            <a:off x="7888697" y="269869"/>
            <a:ext cx="319318"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277DCCC3-3098-4343-B77B-3D23E8F17FFD}"/>
              </a:ext>
            </a:extLst>
          </p:cNvPr>
          <p:cNvSpPr txBox="1"/>
          <p:nvPr userDrawn="1"/>
        </p:nvSpPr>
        <p:spPr>
          <a:xfrm>
            <a:off x="7888696" y="1902428"/>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2</a:t>
            </a:r>
          </a:p>
        </p:txBody>
      </p:sp>
      <p:sp>
        <p:nvSpPr>
          <p:cNvPr id="26" name="Textfeld 25">
            <a:extLst>
              <a:ext uri="{FF2B5EF4-FFF2-40B4-BE49-F238E27FC236}">
                <a16:creationId xmlns:a16="http://schemas.microsoft.com/office/drawing/2014/main" id="{47D9CE1B-5D25-4C27-8C90-7CA8B8B1E7EF}"/>
              </a:ext>
            </a:extLst>
          </p:cNvPr>
          <p:cNvSpPr txBox="1"/>
          <p:nvPr userDrawn="1"/>
        </p:nvSpPr>
        <p:spPr>
          <a:xfrm>
            <a:off x="7888696" y="3534987"/>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3</a:t>
            </a:r>
          </a:p>
        </p:txBody>
      </p:sp>
      <p:sp>
        <p:nvSpPr>
          <p:cNvPr id="28" name="Textfeld 27">
            <a:extLst>
              <a:ext uri="{FF2B5EF4-FFF2-40B4-BE49-F238E27FC236}">
                <a16:creationId xmlns:a16="http://schemas.microsoft.com/office/drawing/2014/main" id="{E4D750E6-AF88-4742-9ABE-63A5217AD198}"/>
              </a:ext>
            </a:extLst>
          </p:cNvPr>
          <p:cNvSpPr txBox="1"/>
          <p:nvPr userDrawn="1"/>
        </p:nvSpPr>
        <p:spPr>
          <a:xfrm>
            <a:off x="7888696" y="5167546"/>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4</a:t>
            </a:r>
          </a:p>
        </p:txBody>
      </p:sp>
    </p:spTree>
    <p:extLst>
      <p:ext uri="{BB962C8B-B14F-4D97-AF65-F5344CB8AC3E}">
        <p14:creationId xmlns:p14="http://schemas.microsoft.com/office/powerpoint/2010/main" val="1680612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5 Rezeptbuch Rezept">
    <p:spTree>
      <p:nvGrpSpPr>
        <p:cNvPr id="1" name=""/>
        <p:cNvGrpSpPr/>
        <p:nvPr/>
      </p:nvGrpSpPr>
      <p:grpSpPr>
        <a:xfrm>
          <a:off x="0" y="0"/>
          <a:ext cx="0" cy="0"/>
          <a:chOff x="0" y="0"/>
          <a:chExt cx="0" cy="0"/>
        </a:xfrm>
      </p:grpSpPr>
      <p:sp>
        <p:nvSpPr>
          <p:cNvPr id="7" name="Bildplatzhalter 6" descr="Leerer Platzhalter zum Hinzufügen eines Bilds. Klicken Sie auf den Platzhalter, und wählen Sie das hinzuzufügende Bild aus.">
            <a:extLst>
              <a:ext uri="{FF2B5EF4-FFF2-40B4-BE49-F238E27FC236}">
                <a16:creationId xmlns:a16="http://schemas.microsoft.com/office/drawing/2014/main" id="{EDAB7103-706C-4D50-B9D9-030D5A29D564}"/>
              </a:ext>
            </a:extLst>
          </p:cNvPr>
          <p:cNvSpPr>
            <a:spLocks noGrp="1"/>
          </p:cNvSpPr>
          <p:nvPr>
            <p:ph type="pic" sz="quarter" idx="10" hasCustomPrompt="1"/>
          </p:nvPr>
        </p:nvSpPr>
        <p:spPr>
          <a:xfrm>
            <a:off x="0" y="0"/>
            <a:ext cx="5998464" cy="6858000"/>
          </a:xfrm>
          <a:solidFill>
            <a:schemeClr val="accent3">
              <a:lumMod val="20000"/>
              <a:lumOff val="80000"/>
            </a:schemeClr>
          </a:solidFill>
        </p:spPr>
        <p:txBody>
          <a:bodyPr rtlCol="0" anchor="ctr"/>
          <a:lstStyle>
            <a:lvl1pPr marL="0" indent="0" algn="ctr">
              <a:buNone/>
              <a:defRPr/>
            </a:lvl1pPr>
          </a:lstStyle>
          <a:p>
            <a:pPr rtl="0"/>
            <a:r>
              <a:rPr lang="de-DE" noProof="0"/>
              <a:t>Bild hinzufügen</a:t>
            </a:r>
          </a:p>
        </p:txBody>
      </p:sp>
      <p:sp>
        <p:nvSpPr>
          <p:cNvPr id="9" name="Textplatzhalter 27">
            <a:extLst>
              <a:ext uri="{FF2B5EF4-FFF2-40B4-BE49-F238E27FC236}">
                <a16:creationId xmlns:a16="http://schemas.microsoft.com/office/drawing/2014/main" id="{40284018-877E-48C8-A60E-5EA184B0B905}"/>
              </a:ext>
            </a:extLst>
          </p:cNvPr>
          <p:cNvSpPr>
            <a:spLocks noGrp="1"/>
          </p:cNvSpPr>
          <p:nvPr>
            <p:ph type="body" sz="quarter" idx="18" hasCustomPrompt="1"/>
          </p:nvPr>
        </p:nvSpPr>
        <p:spPr>
          <a:xfrm>
            <a:off x="6095998" y="0"/>
            <a:ext cx="5879593" cy="877824"/>
          </a:xfrm>
          <a:noFill/>
          <a:ln>
            <a:noFill/>
          </a:ln>
        </p:spPr>
        <p:txBody>
          <a:bodyPr tIns="91440" bIns="91440" rtlCol="0" anchor="ctr" anchorCtr="0">
            <a:normAutofit/>
          </a:bodyPr>
          <a:lstStyle>
            <a:lvl1pPr marL="0" indent="0" algn="ctr">
              <a:lnSpc>
                <a:spcPct val="100000"/>
              </a:lnSpc>
              <a:spcBef>
                <a:spcPts val="0"/>
              </a:spcBef>
              <a:buNone/>
              <a:defRPr sz="16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itel 1">
            <a:extLst>
              <a:ext uri="{FF2B5EF4-FFF2-40B4-BE49-F238E27FC236}">
                <a16:creationId xmlns:a16="http://schemas.microsoft.com/office/drawing/2014/main" id="{3839573E-1A36-4B0A-A263-7D991617B8FC}"/>
              </a:ext>
            </a:extLst>
          </p:cNvPr>
          <p:cNvSpPr>
            <a:spLocks noGrp="1"/>
          </p:cNvSpPr>
          <p:nvPr>
            <p:ph type="title" hasCustomPrompt="1"/>
          </p:nvPr>
        </p:nvSpPr>
        <p:spPr>
          <a:xfrm>
            <a:off x="926592" y="877824"/>
            <a:ext cx="11265408" cy="1179576"/>
          </a:xfrm>
          <a:solidFill>
            <a:schemeClr val="accent3">
              <a:lumMod val="75000"/>
            </a:schemeClr>
          </a:solidFill>
        </p:spPr>
        <p:txBody>
          <a:bodyPr vert="horz" lIns="91440" tIns="45720" rIns="91440" bIns="45720" rtlCol="0" anchor="ctr" anchorCtr="0">
            <a:noAutofit/>
          </a:bodyPr>
          <a:lstStyle>
            <a:lvl1pPr>
              <a:defRPr lang="en-US" sz="3600">
                <a:solidFill>
                  <a:schemeClr val="bg1"/>
                </a:solidFill>
                <a:ea typeface="+mn-ea"/>
                <a:cs typeface="+mn-cs"/>
              </a:defRPr>
            </a:lvl1pPr>
          </a:lstStyle>
          <a:p>
            <a:pPr marL="0" lvl="0" indent="0" rtl="0">
              <a:spcBef>
                <a:spcPts val="1000"/>
              </a:spcBef>
              <a:buFont typeface="Arial" panose="020B0604020202020204" pitchFamily="34" charset="0"/>
            </a:pPr>
            <a:r>
              <a:rPr lang="de-DE" noProof="0"/>
              <a:t>Titelmasterformat durch Klicken bearbeiten</a:t>
            </a:r>
          </a:p>
        </p:txBody>
      </p:sp>
      <p:sp>
        <p:nvSpPr>
          <p:cNvPr id="12" name="Untertitel 2">
            <a:extLst>
              <a:ext uri="{FF2B5EF4-FFF2-40B4-BE49-F238E27FC236}">
                <a16:creationId xmlns:a16="http://schemas.microsoft.com/office/drawing/2014/main" id="{861167B6-9741-49DA-A7AF-E1A3352D10C8}"/>
              </a:ext>
            </a:extLst>
          </p:cNvPr>
          <p:cNvSpPr>
            <a:spLocks noGrp="1"/>
          </p:cNvSpPr>
          <p:nvPr>
            <p:ph type="subTitle" idx="20" hasCustomPrompt="1"/>
          </p:nvPr>
        </p:nvSpPr>
        <p:spPr>
          <a:xfrm>
            <a:off x="8785299" y="1735834"/>
            <a:ext cx="3406701" cy="321566"/>
          </a:xfrm>
        </p:spPr>
        <p:txBody>
          <a:bodyPr rtlCol="0">
            <a:normAutofit/>
          </a:bodyPr>
          <a:lstStyle>
            <a:lvl1pPr marL="0" indent="0" algn="r">
              <a:buNone/>
              <a:defRPr sz="12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4" name="Rechteck 13">
            <a:extLst>
              <a:ext uri="{FF2B5EF4-FFF2-40B4-BE49-F238E27FC236}">
                <a16:creationId xmlns:a16="http://schemas.microsoft.com/office/drawing/2014/main" id="{913599A2-48DF-45BA-9425-12A5FBCF838E}"/>
              </a:ext>
            </a:extLst>
          </p:cNvPr>
          <p:cNvSpPr/>
          <p:nvPr userDrawn="1"/>
        </p:nvSpPr>
        <p:spPr>
          <a:xfrm>
            <a:off x="5992994" y="6316980"/>
            <a:ext cx="6199006" cy="5410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6" name="Textplatzhalter 3">
            <a:extLst>
              <a:ext uri="{FF2B5EF4-FFF2-40B4-BE49-F238E27FC236}">
                <a16:creationId xmlns:a16="http://schemas.microsoft.com/office/drawing/2014/main" id="{5E29445D-5852-4685-99FA-F6D0EEB71907}"/>
              </a:ext>
            </a:extLst>
          </p:cNvPr>
          <p:cNvSpPr>
            <a:spLocks noGrp="1"/>
          </p:cNvSpPr>
          <p:nvPr>
            <p:ph type="body" sz="half" idx="11" hasCustomPrompt="1"/>
          </p:nvPr>
        </p:nvSpPr>
        <p:spPr>
          <a:xfrm>
            <a:off x="6096000" y="2181537"/>
            <a:ext cx="2856467"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7" name="Textplatzhalter 3">
            <a:extLst>
              <a:ext uri="{FF2B5EF4-FFF2-40B4-BE49-F238E27FC236}">
                <a16:creationId xmlns:a16="http://schemas.microsoft.com/office/drawing/2014/main" id="{F8A5A1E2-D455-4943-B46C-912CF46ABA90}"/>
              </a:ext>
            </a:extLst>
          </p:cNvPr>
          <p:cNvSpPr>
            <a:spLocks noGrp="1"/>
          </p:cNvSpPr>
          <p:nvPr>
            <p:ph type="body" sz="half" idx="12" hasCustomPrompt="1"/>
          </p:nvPr>
        </p:nvSpPr>
        <p:spPr>
          <a:xfrm>
            <a:off x="6095999" y="2449317"/>
            <a:ext cx="5879592" cy="1801368"/>
          </a:xfrm>
          <a:noFill/>
        </p:spPr>
        <p:txBody>
          <a:bodyPr wrap="square" numCol="2" spcCol="457200" rtlCol="0">
            <a:noAutofit/>
          </a:bodyPr>
          <a:lstStyle>
            <a:lvl1pPr marL="0" indent="0">
              <a:lnSpc>
                <a:spcPct val="100000"/>
              </a:lnSpc>
              <a:spcBef>
                <a:spcPts val="0"/>
              </a:spcBef>
              <a:buNone/>
              <a:defRPr lang="en-US" sz="1200" i="1" dirty="0"/>
            </a:lvl1pPr>
          </a:lstStyle>
          <a:p>
            <a:pPr lvl="0" rtl="0"/>
            <a:r>
              <a:rPr lang="de-DE" noProof="0"/>
              <a:t>Klicken Sie, um Text hinzuzufügen.</a:t>
            </a:r>
          </a:p>
        </p:txBody>
      </p:sp>
      <p:sp>
        <p:nvSpPr>
          <p:cNvPr id="18" name="Textplatzhalter 3">
            <a:extLst>
              <a:ext uri="{FF2B5EF4-FFF2-40B4-BE49-F238E27FC236}">
                <a16:creationId xmlns:a16="http://schemas.microsoft.com/office/drawing/2014/main" id="{03CEA5B5-2DFF-4730-B1C1-7297D81876B7}"/>
              </a:ext>
            </a:extLst>
          </p:cNvPr>
          <p:cNvSpPr>
            <a:spLocks noGrp="1"/>
          </p:cNvSpPr>
          <p:nvPr>
            <p:ph type="body" sz="half" idx="14" hasCustomPrompt="1"/>
          </p:nvPr>
        </p:nvSpPr>
        <p:spPr>
          <a:xfrm>
            <a:off x="6095999" y="4250685"/>
            <a:ext cx="5879592" cy="2014859"/>
          </a:xfrm>
        </p:spPr>
        <p:txBody>
          <a:bodyPr numCol="2" rtlCol="0">
            <a:normAutofit/>
          </a:bodyPr>
          <a:lstStyle>
            <a:lvl1pPr marL="228600" indent="-228600">
              <a:buClr>
                <a:schemeClr val="accent3">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2B63EEB8-169F-4E42-8938-2B33C50057D9}"/>
              </a:ext>
            </a:extLst>
          </p:cNvPr>
          <p:cNvSpPr>
            <a:spLocks noGrp="1"/>
          </p:cNvSpPr>
          <p:nvPr>
            <p:ph type="body" sz="half" idx="15" hasCustomPrompt="1"/>
          </p:nvPr>
        </p:nvSpPr>
        <p:spPr>
          <a:xfrm>
            <a:off x="6095997" y="6366423"/>
            <a:ext cx="5879593" cy="398762"/>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192967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Rezeptbuch – Abschnittsüberschrift">
    <p:bg>
      <p:bgPr>
        <a:solidFill>
          <a:schemeClr val="accent3">
            <a:lumMod val="50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500">
                <a:solidFill>
                  <a:schemeClr val="bg1"/>
                </a:solidFill>
              </a:defRPr>
            </a:lvl1pPr>
          </a:lstStyle>
          <a:p>
            <a:pPr rtl="0"/>
            <a:r>
              <a:rPr lang="de-DE" noProof="0"/>
              <a:t>Titelmasterformat durch Klicken bearbeiten</a:t>
            </a:r>
          </a:p>
        </p:txBody>
      </p:sp>
      <p:sp>
        <p:nvSpPr>
          <p:cNvPr id="4" name="Bildplatzhalter 4">
            <a:extLst>
              <a:ext uri="{FF2B5EF4-FFF2-40B4-BE49-F238E27FC236}">
                <a16:creationId xmlns:a16="http://schemas.microsoft.com/office/drawing/2014/main" id="{768A34CA-EFA0-4BA9-9973-FE6DFC62D34C}"/>
              </a:ext>
            </a:extLst>
          </p:cNvPr>
          <p:cNvSpPr>
            <a:spLocks noGrp="1"/>
          </p:cNvSpPr>
          <p:nvPr>
            <p:ph type="pic" sz="quarter" idx="10" hasCustomPrompt="1"/>
          </p:nvPr>
        </p:nvSpPr>
        <p:spPr>
          <a:xfrm>
            <a:off x="0" y="0"/>
            <a:ext cx="5785104"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3229123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1 Rezeptbuch – Rezept">
    <p:spTree>
      <p:nvGrpSpPr>
        <p:cNvPr id="1" name=""/>
        <p:cNvGrpSpPr/>
        <p:nvPr/>
      </p:nvGrpSpPr>
      <p:grpSpPr>
        <a:xfrm>
          <a:off x="0" y="0"/>
          <a:ext cx="0" cy="0"/>
          <a:chOff x="0" y="0"/>
          <a:chExt cx="0" cy="0"/>
        </a:xfrm>
      </p:grpSpPr>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7220" y="1181100"/>
            <a:ext cx="5790659" cy="5676900"/>
          </a:xfrm>
          <a:solidFill>
            <a:schemeClr val="accent3">
              <a:lumMod val="20000"/>
              <a:lumOff val="80000"/>
            </a:schemeClr>
          </a:solidFill>
        </p:spPr>
        <p:txBody>
          <a:bodyPr rtlCol="0" anchor="ctr" anchorCtr="0"/>
          <a:lstStyle>
            <a:lvl1pPr marL="0" indent="0" algn="ctr">
              <a:buNone/>
              <a:defRPr/>
            </a:lvl1pPr>
          </a:lstStyle>
          <a:p>
            <a:pPr rtl="0"/>
            <a:r>
              <a:rPr lang="de-DE" noProof="0"/>
              <a:t>Bild hinzufügen</a:t>
            </a:r>
          </a:p>
        </p:txBody>
      </p:sp>
      <p:sp>
        <p:nvSpPr>
          <p:cNvPr id="25" name="Textplatzhalter 3">
            <a:extLst>
              <a:ext uri="{FF2B5EF4-FFF2-40B4-BE49-F238E27FC236}">
                <a16:creationId xmlns:a16="http://schemas.microsoft.com/office/drawing/2014/main" id="{02D6ECAC-8814-4C60-BF83-103E85E412C4}"/>
              </a:ext>
            </a:extLst>
          </p:cNvPr>
          <p:cNvSpPr>
            <a:spLocks noGrp="1"/>
          </p:cNvSpPr>
          <p:nvPr>
            <p:ph type="body" sz="half" idx="14" hasCustomPrompt="1"/>
          </p:nvPr>
        </p:nvSpPr>
        <p:spPr>
          <a:xfrm>
            <a:off x="6018265" y="3734155"/>
            <a:ext cx="5919495" cy="2531389"/>
          </a:xfrm>
        </p:spPr>
        <p:txBody>
          <a:bodyPr numCol="2" rtlCol="0">
            <a:normAutofit/>
          </a:bodyPr>
          <a:lstStyle>
            <a:lvl1pPr marL="228600" indent="-228600">
              <a:buClr>
                <a:schemeClr val="accent3">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4" name="Textplatzhalter 3">
            <a:extLst>
              <a:ext uri="{FF2B5EF4-FFF2-40B4-BE49-F238E27FC236}">
                <a16:creationId xmlns:a16="http://schemas.microsoft.com/office/drawing/2014/main" id="{C7B6AD5B-AEF5-4540-940C-B1E1FEA3BCAB}"/>
              </a:ext>
            </a:extLst>
          </p:cNvPr>
          <p:cNvSpPr>
            <a:spLocks noGrp="1"/>
          </p:cNvSpPr>
          <p:nvPr>
            <p:ph type="body" sz="half" idx="13" hasCustomPrompt="1"/>
          </p:nvPr>
        </p:nvSpPr>
        <p:spPr>
          <a:xfrm>
            <a:off x="6018265" y="3406597"/>
            <a:ext cx="5919495"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6027995" y="1576050"/>
            <a:ext cx="5909765" cy="1778314"/>
          </a:xfrm>
        </p:spPr>
        <p:txBody>
          <a:bodyPr numCol="2" rtlCol="0">
            <a:normAutofit/>
          </a:bodyPr>
          <a:lstStyle>
            <a:lvl1pPr marL="233363" indent="-233363">
              <a:lnSpc>
                <a:spcPct val="10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6020775" y="1290047"/>
            <a:ext cx="5919495"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3">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1" name="Textplatzhalter 3">
            <a:extLst>
              <a:ext uri="{FF2B5EF4-FFF2-40B4-BE49-F238E27FC236}">
                <a16:creationId xmlns:a16="http://schemas.microsoft.com/office/drawing/2014/main" id="{522CA51A-0C04-4FC6-8732-A2C2343AF506}"/>
              </a:ext>
            </a:extLst>
          </p:cNvPr>
          <p:cNvSpPr>
            <a:spLocks noGrp="1"/>
          </p:cNvSpPr>
          <p:nvPr>
            <p:ph type="body" sz="half" idx="2" hasCustomPrompt="1"/>
          </p:nvPr>
        </p:nvSpPr>
        <p:spPr>
          <a:xfrm>
            <a:off x="9401387" y="877386"/>
            <a:ext cx="2562683" cy="228601"/>
          </a:xfrm>
        </p:spPr>
        <p:txBody>
          <a:bodyPr rtlCol="0">
            <a:normAutofit/>
          </a:bodyPr>
          <a:lstStyle>
            <a:lvl1pPr marL="0" indent="0" algn="r">
              <a:buNone/>
              <a:defRPr sz="1100" i="1">
                <a:solidFill>
                  <a:schemeClr val="bg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9144000"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11724400"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9575460" y="4992427"/>
            <a:ext cx="1944124" cy="1020891"/>
          </a:xfrm>
          <a:solidFill>
            <a:schemeClr val="accent3">
              <a:lumMod val="20000"/>
              <a:lumOff val="80000"/>
            </a:schemeClr>
          </a:solidFill>
          <a:ln>
            <a:noFill/>
          </a:ln>
        </p:spPr>
        <p:txBody>
          <a:bodyPr tIns="91440" bIns="91440" rtlCol="0" anchor="ctr"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6018265" y="6291373"/>
            <a:ext cx="5919495"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3312810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2 Rezeptbuch – Rezept">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97A2E64D-B280-49F7-95F5-CD6A24C1EC9B}"/>
              </a:ext>
            </a:extLst>
          </p:cNvPr>
          <p:cNvSpPr/>
          <p:nvPr userDrawn="1"/>
        </p:nvSpPr>
        <p:spPr>
          <a:xfrm>
            <a:off x="8673395" y="0"/>
            <a:ext cx="3518604" cy="6858000"/>
          </a:xfrm>
          <a:prstGeom prst="rect">
            <a:avLst/>
          </a:prstGeom>
          <a:solidFill>
            <a:schemeClr val="accent3">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endParaRPr lang="de-DE" noProof="0"/>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9042842" y="493212"/>
            <a:ext cx="2856467" cy="5691020"/>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9034339" y="167107"/>
            <a:ext cx="2856467"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8688635" cy="1181100"/>
          </a:xfrm>
          <a:prstGeom prst="rect">
            <a:avLst/>
          </a:prstGeom>
          <a:solidFill>
            <a:schemeClr val="accent3">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781224"/>
            <a:ext cx="5296301" cy="399876"/>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60035"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198120" y="3898410"/>
            <a:ext cx="2852929" cy="1181100"/>
          </a:xfrm>
          <a:noFill/>
          <a:ln>
            <a:noFill/>
          </a:ln>
        </p:spPr>
        <p:txBody>
          <a:bodyPr tIns="91440" bIns="91440" rtlCol="0" anchor="ctr"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9051718" y="6254225"/>
            <a:ext cx="2856467" cy="485941"/>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5" name="Bildplatzhalter 29" descr="Leerer Platzhalter zum Hinzufügen eines Bilds. Klicken Sie auf den Platzhalter, und wählen Sie das hinzuzufügende Bild aus.">
            <a:extLst>
              <a:ext uri="{FF2B5EF4-FFF2-40B4-BE49-F238E27FC236}">
                <a16:creationId xmlns:a16="http://schemas.microsoft.com/office/drawing/2014/main" id="{1216BA9B-211A-403E-8645-BA7B4B237633}"/>
              </a:ext>
            </a:extLst>
          </p:cNvPr>
          <p:cNvSpPr>
            <a:spLocks noGrp="1"/>
          </p:cNvSpPr>
          <p:nvPr>
            <p:ph type="pic" sz="quarter" idx="19" hasCustomPrompt="1"/>
          </p:nvPr>
        </p:nvSpPr>
        <p:spPr>
          <a:xfrm>
            <a:off x="6432432" y="1516966"/>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9" name="Textplatzhalter 3">
            <a:extLst>
              <a:ext uri="{FF2B5EF4-FFF2-40B4-BE49-F238E27FC236}">
                <a16:creationId xmlns:a16="http://schemas.microsoft.com/office/drawing/2014/main" id="{B934946C-9253-40AA-84F7-378E3106E765}"/>
              </a:ext>
            </a:extLst>
          </p:cNvPr>
          <p:cNvSpPr>
            <a:spLocks noGrp="1"/>
          </p:cNvSpPr>
          <p:nvPr>
            <p:ph type="body" sz="half" idx="21" hasCustomPrompt="1"/>
          </p:nvPr>
        </p:nvSpPr>
        <p:spPr>
          <a:xfrm>
            <a:off x="3525169" y="1516966"/>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99756" y="1078689"/>
            <a:ext cx="2852928" cy="2798064"/>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8" name="Textplatzhalter 3">
            <a:extLst>
              <a:ext uri="{FF2B5EF4-FFF2-40B4-BE49-F238E27FC236}">
                <a16:creationId xmlns:a16="http://schemas.microsoft.com/office/drawing/2014/main" id="{EED0BB26-D2F7-4112-BAFC-D9A66C9DD5EE}"/>
              </a:ext>
            </a:extLst>
          </p:cNvPr>
          <p:cNvSpPr>
            <a:spLocks noGrp="1"/>
          </p:cNvSpPr>
          <p:nvPr>
            <p:ph type="body" sz="half" idx="27" hasCustomPrompt="1"/>
          </p:nvPr>
        </p:nvSpPr>
        <p:spPr>
          <a:xfrm>
            <a:off x="3525169" y="3337745"/>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9" name="Textplatzhalter 3">
            <a:extLst>
              <a:ext uri="{FF2B5EF4-FFF2-40B4-BE49-F238E27FC236}">
                <a16:creationId xmlns:a16="http://schemas.microsoft.com/office/drawing/2014/main" id="{647B97E8-F206-4899-A05D-3CEA7763CBD7}"/>
              </a:ext>
            </a:extLst>
          </p:cNvPr>
          <p:cNvSpPr>
            <a:spLocks noGrp="1"/>
          </p:cNvSpPr>
          <p:nvPr>
            <p:ph type="body" sz="half" idx="28" hasCustomPrompt="1"/>
          </p:nvPr>
        </p:nvSpPr>
        <p:spPr>
          <a:xfrm>
            <a:off x="3525169" y="5134461"/>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00F5F5B-FD46-4295-B012-F670E320EA6D}"/>
              </a:ext>
            </a:extLst>
          </p:cNvPr>
          <p:cNvSpPr>
            <a:spLocks noGrp="1"/>
          </p:cNvSpPr>
          <p:nvPr>
            <p:ph type="pic" sz="quarter" idx="29" hasCustomPrompt="1"/>
          </p:nvPr>
        </p:nvSpPr>
        <p:spPr>
          <a:xfrm>
            <a:off x="6432432" y="3317693"/>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Bildplatzhalter 29" descr="Leerer Platzhalter zum Hinzufügen eines Bilds. Klicken Sie auf den Platzhalter, und wählen Sie das hinzuzufügende Bild aus.">
            <a:extLst>
              <a:ext uri="{FF2B5EF4-FFF2-40B4-BE49-F238E27FC236}">
                <a16:creationId xmlns:a16="http://schemas.microsoft.com/office/drawing/2014/main" id="{A15085C5-1FA2-4C89-A410-A151654D4090}"/>
              </a:ext>
            </a:extLst>
          </p:cNvPr>
          <p:cNvSpPr>
            <a:spLocks noGrp="1"/>
          </p:cNvSpPr>
          <p:nvPr>
            <p:ph type="pic" sz="quarter" idx="31" hasCustomPrompt="1"/>
          </p:nvPr>
        </p:nvSpPr>
        <p:spPr>
          <a:xfrm>
            <a:off x="6432432" y="5118419"/>
            <a:ext cx="2194560" cy="150876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1" name="Textfeld 20">
            <a:extLst>
              <a:ext uri="{FF2B5EF4-FFF2-40B4-BE49-F238E27FC236}">
                <a16:creationId xmlns:a16="http://schemas.microsoft.com/office/drawing/2014/main" id="{DE36BD91-F42B-477D-9347-DBA3C0FDC2DB}"/>
              </a:ext>
            </a:extLst>
          </p:cNvPr>
          <p:cNvSpPr txBox="1"/>
          <p:nvPr userDrawn="1"/>
        </p:nvSpPr>
        <p:spPr>
          <a:xfrm>
            <a:off x="3107833" y="1400373"/>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8F6A3EC1-DE16-42B6-9619-DF093A5C3C27}"/>
              </a:ext>
            </a:extLst>
          </p:cNvPr>
          <p:cNvSpPr txBox="1"/>
          <p:nvPr userDrawn="1"/>
        </p:nvSpPr>
        <p:spPr>
          <a:xfrm>
            <a:off x="3107833" y="3266751"/>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2</a:t>
            </a:r>
          </a:p>
        </p:txBody>
      </p:sp>
      <p:sp>
        <p:nvSpPr>
          <p:cNvPr id="25" name="Textfeld 24">
            <a:extLst>
              <a:ext uri="{FF2B5EF4-FFF2-40B4-BE49-F238E27FC236}">
                <a16:creationId xmlns:a16="http://schemas.microsoft.com/office/drawing/2014/main" id="{0B4FCA4B-1DE9-4156-B6E1-F7E32DF05D27}"/>
              </a:ext>
            </a:extLst>
          </p:cNvPr>
          <p:cNvSpPr txBox="1"/>
          <p:nvPr userDrawn="1"/>
        </p:nvSpPr>
        <p:spPr>
          <a:xfrm>
            <a:off x="3107833" y="5007869"/>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3">
                    <a:lumMod val="50000"/>
                  </a:schemeClr>
                </a:solidFill>
                <a:latin typeface="+mn-lt"/>
                <a:ea typeface="+mn-ea"/>
                <a:cs typeface="+mn-cs"/>
              </a:rPr>
              <a:t>3</a:t>
            </a:r>
          </a:p>
        </p:txBody>
      </p:sp>
    </p:spTree>
    <p:extLst>
      <p:ext uri="{BB962C8B-B14F-4D97-AF65-F5344CB8AC3E}">
        <p14:creationId xmlns:p14="http://schemas.microsoft.com/office/powerpoint/2010/main" val="120404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3 Rezeptbuch –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3">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8476971"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76971"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8936113" y="6291373"/>
            <a:ext cx="3001647"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51D8D2EE-CE39-4FED-B22E-D2513633F89E}"/>
              </a:ext>
            </a:extLst>
          </p:cNvPr>
          <p:cNvSpPr>
            <a:spLocks noGrp="1"/>
          </p:cNvSpPr>
          <p:nvPr>
            <p:ph type="body" sz="half" idx="18" hasCustomPrompt="1"/>
          </p:nvPr>
        </p:nvSpPr>
        <p:spPr>
          <a:xfrm>
            <a:off x="8946371" y="1604354"/>
            <a:ext cx="2991390" cy="4678292"/>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7" name="Textplatzhalter 3">
            <a:extLst>
              <a:ext uri="{FF2B5EF4-FFF2-40B4-BE49-F238E27FC236}">
                <a16:creationId xmlns:a16="http://schemas.microsoft.com/office/drawing/2014/main" id="{0A7E883A-5927-45B9-A5FB-8EFF513E0CAA}"/>
              </a:ext>
            </a:extLst>
          </p:cNvPr>
          <p:cNvSpPr>
            <a:spLocks noGrp="1"/>
          </p:cNvSpPr>
          <p:nvPr>
            <p:ph type="body" sz="half" idx="19" hasCustomPrompt="1"/>
          </p:nvPr>
        </p:nvSpPr>
        <p:spPr>
          <a:xfrm>
            <a:off x="8946371" y="1295400"/>
            <a:ext cx="3024249" cy="300227"/>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3" name="Bildplatzhalter 29" descr="Leerer Platzhalter zum Hinzufügen eines Bilds. Klicken Sie auf den Platzhalter, und wählen Sie das hinzuzufügende Bild aus.">
            <a:extLst>
              <a:ext uri="{FF2B5EF4-FFF2-40B4-BE49-F238E27FC236}">
                <a16:creationId xmlns:a16="http://schemas.microsoft.com/office/drawing/2014/main" id="{85FEB9CB-F2B1-47F4-9097-30FAF7942942}"/>
              </a:ext>
            </a:extLst>
          </p:cNvPr>
          <p:cNvSpPr>
            <a:spLocks noGrp="1"/>
          </p:cNvSpPr>
          <p:nvPr>
            <p:ph type="pic" sz="quarter" idx="20" hasCustomPrompt="1"/>
          </p:nvPr>
        </p:nvSpPr>
        <p:spPr>
          <a:xfrm>
            <a:off x="221380"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4" name="Textplatzhalter 3">
            <a:extLst>
              <a:ext uri="{FF2B5EF4-FFF2-40B4-BE49-F238E27FC236}">
                <a16:creationId xmlns:a16="http://schemas.microsoft.com/office/drawing/2014/main" id="{18F989E1-F209-41C2-AEC2-BDDDEE48E1E5}"/>
              </a:ext>
            </a:extLst>
          </p:cNvPr>
          <p:cNvSpPr>
            <a:spLocks noGrp="1"/>
          </p:cNvSpPr>
          <p:nvPr>
            <p:ph type="body" sz="half" idx="21" hasCustomPrompt="1"/>
          </p:nvPr>
        </p:nvSpPr>
        <p:spPr>
          <a:xfrm>
            <a:off x="463625"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45707C7B-9828-45A7-AF95-4A3BE756BBBA}"/>
              </a:ext>
            </a:extLst>
          </p:cNvPr>
          <p:cNvSpPr>
            <a:spLocks noGrp="1"/>
          </p:cNvSpPr>
          <p:nvPr>
            <p:ph type="pic" sz="quarter" idx="29" hasCustomPrompt="1"/>
          </p:nvPr>
        </p:nvSpPr>
        <p:spPr>
          <a:xfrm>
            <a:off x="3168076"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1" name="Bildplatzhalter 29" descr="Leerer Platzhalter zum Hinzufügen eines Bilds. Klicken Sie auf den Platzhalter, und wählen Sie das hinzuzufügende Bild aus.">
            <a:extLst>
              <a:ext uri="{FF2B5EF4-FFF2-40B4-BE49-F238E27FC236}">
                <a16:creationId xmlns:a16="http://schemas.microsoft.com/office/drawing/2014/main" id="{56FDA5AA-A766-4B21-8377-9267FFBAE31F}"/>
              </a:ext>
            </a:extLst>
          </p:cNvPr>
          <p:cNvSpPr>
            <a:spLocks noGrp="1"/>
          </p:cNvSpPr>
          <p:nvPr>
            <p:ph type="pic" sz="quarter" idx="31" hasCustomPrompt="1"/>
          </p:nvPr>
        </p:nvSpPr>
        <p:spPr>
          <a:xfrm>
            <a:off x="6114771" y="1313129"/>
            <a:ext cx="2560320" cy="2560320"/>
          </a:xfrm>
          <a:solidFill>
            <a:schemeClr val="accent3">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Textplatzhalter 3">
            <a:extLst>
              <a:ext uri="{FF2B5EF4-FFF2-40B4-BE49-F238E27FC236}">
                <a16:creationId xmlns:a16="http://schemas.microsoft.com/office/drawing/2014/main" id="{5771C520-4E5C-4853-AE35-F250CB8FB5D8}"/>
              </a:ext>
            </a:extLst>
          </p:cNvPr>
          <p:cNvSpPr>
            <a:spLocks noGrp="1"/>
          </p:cNvSpPr>
          <p:nvPr>
            <p:ph type="body" sz="half" idx="32" hasCustomPrompt="1"/>
          </p:nvPr>
        </p:nvSpPr>
        <p:spPr>
          <a:xfrm>
            <a:off x="3412236"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4" name="Textplatzhalter 3">
            <a:extLst>
              <a:ext uri="{FF2B5EF4-FFF2-40B4-BE49-F238E27FC236}">
                <a16:creationId xmlns:a16="http://schemas.microsoft.com/office/drawing/2014/main" id="{5C64EC75-B525-40E2-B054-6BA5895D0794}"/>
              </a:ext>
            </a:extLst>
          </p:cNvPr>
          <p:cNvSpPr>
            <a:spLocks noGrp="1"/>
          </p:cNvSpPr>
          <p:nvPr>
            <p:ph type="body" sz="half" idx="34" hasCustomPrompt="1"/>
          </p:nvPr>
        </p:nvSpPr>
        <p:spPr>
          <a:xfrm>
            <a:off x="6349484" y="3878284"/>
            <a:ext cx="2325607"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6" name="Textplatzhalter 27">
            <a:extLst>
              <a:ext uri="{FF2B5EF4-FFF2-40B4-BE49-F238E27FC236}">
                <a16:creationId xmlns:a16="http://schemas.microsoft.com/office/drawing/2014/main" id="{394C56F0-EE6F-474D-AB99-995F044BCB84}"/>
              </a:ext>
            </a:extLst>
          </p:cNvPr>
          <p:cNvSpPr>
            <a:spLocks noGrp="1"/>
          </p:cNvSpPr>
          <p:nvPr>
            <p:ph type="body" sz="quarter" idx="16" hasCustomPrompt="1"/>
          </p:nvPr>
        </p:nvSpPr>
        <p:spPr>
          <a:xfrm>
            <a:off x="8946371" y="213824"/>
            <a:ext cx="2991389" cy="952080"/>
          </a:xfrm>
          <a:noFill/>
          <a:ln>
            <a:noFill/>
          </a:ln>
        </p:spPr>
        <p:txBody>
          <a:bodyPr tIns="91440" bIns="91440" rtlCol="0" anchor="ctr" anchorCtr="0">
            <a:normAutofit/>
          </a:bodyPr>
          <a:lstStyle>
            <a:lvl1pPr marL="0" indent="0" algn="ctr">
              <a:lnSpc>
                <a:spcPct val="100000"/>
              </a:lnSpc>
              <a:spcBef>
                <a:spcPts val="0"/>
              </a:spcBef>
              <a:buNone/>
              <a:defRPr sz="1200" i="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extfeld 1">
            <a:extLst>
              <a:ext uri="{FF2B5EF4-FFF2-40B4-BE49-F238E27FC236}">
                <a16:creationId xmlns:a16="http://schemas.microsoft.com/office/drawing/2014/main" id="{920B6783-0F8B-4A69-A5F6-7CB50E2B23A8}"/>
              </a:ext>
            </a:extLst>
          </p:cNvPr>
          <p:cNvSpPr txBox="1"/>
          <p:nvPr userDrawn="1"/>
        </p:nvSpPr>
        <p:spPr>
          <a:xfrm>
            <a:off x="145082"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1</a:t>
            </a:r>
          </a:p>
        </p:txBody>
      </p:sp>
      <p:sp>
        <p:nvSpPr>
          <p:cNvPr id="21" name="Textfeld 20">
            <a:extLst>
              <a:ext uri="{FF2B5EF4-FFF2-40B4-BE49-F238E27FC236}">
                <a16:creationId xmlns:a16="http://schemas.microsoft.com/office/drawing/2014/main" id="{CC4D1335-DA11-4DAC-BCA6-7BB8B148C97F}"/>
              </a:ext>
            </a:extLst>
          </p:cNvPr>
          <p:cNvSpPr txBox="1"/>
          <p:nvPr userDrawn="1"/>
        </p:nvSpPr>
        <p:spPr>
          <a:xfrm>
            <a:off x="3098093"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2</a:t>
            </a:r>
          </a:p>
        </p:txBody>
      </p:sp>
      <p:sp>
        <p:nvSpPr>
          <p:cNvPr id="22" name="Textfeld 21">
            <a:extLst>
              <a:ext uri="{FF2B5EF4-FFF2-40B4-BE49-F238E27FC236}">
                <a16:creationId xmlns:a16="http://schemas.microsoft.com/office/drawing/2014/main" id="{CB8EECED-0609-4B4F-AE03-A4F22DF062BA}"/>
              </a:ext>
            </a:extLst>
          </p:cNvPr>
          <p:cNvSpPr txBox="1"/>
          <p:nvPr userDrawn="1"/>
        </p:nvSpPr>
        <p:spPr>
          <a:xfrm>
            <a:off x="6051104"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3">
                    <a:lumMod val="50000"/>
                  </a:schemeClr>
                </a:solidFill>
                <a:latin typeface="+mn-lt"/>
                <a:ea typeface="+mn-ea"/>
                <a:cs typeface="+mn-cs"/>
              </a:rPr>
              <a:t>3</a:t>
            </a:r>
          </a:p>
        </p:txBody>
      </p:sp>
    </p:spTree>
    <p:extLst>
      <p:ext uri="{BB962C8B-B14F-4D97-AF65-F5344CB8AC3E}">
        <p14:creationId xmlns:p14="http://schemas.microsoft.com/office/powerpoint/2010/main" val="4069412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4 Rezeptbuch – Rezep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6D41EDA9-50CC-431D-A9E2-D8B28F1D9DD2}"/>
              </a:ext>
            </a:extLst>
          </p:cNvPr>
          <p:cNvSpPr/>
          <p:nvPr userDrawn="1"/>
        </p:nvSpPr>
        <p:spPr>
          <a:xfrm>
            <a:off x="-15240" y="0"/>
            <a:ext cx="5788152" cy="1181100"/>
          </a:xfrm>
          <a:prstGeom prst="rect">
            <a:avLst/>
          </a:prstGeom>
          <a:solidFill>
            <a:schemeClr val="accent3">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2366211" y="859534"/>
            <a:ext cx="3406701" cy="321566"/>
          </a:xfrm>
        </p:spPr>
        <p:txBody>
          <a:bodyPr rtlCol="0">
            <a:normAutofit/>
          </a:bodyPr>
          <a:lstStyle>
            <a:lvl1pPr marL="0" indent="0" algn="r">
              <a:buNone/>
              <a:defRPr sz="14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1" y="165960"/>
            <a:ext cx="5559552" cy="634092"/>
          </a:xfrm>
        </p:spPr>
        <p:txBody>
          <a:bodyPr rtlCol="0">
            <a:normAutofit/>
          </a:bodyPr>
          <a:lstStyle>
            <a:lvl1pPr algn="r">
              <a:defRPr sz="2800">
                <a:solidFill>
                  <a:schemeClr val="bg1"/>
                </a:solidFill>
              </a:defRPr>
            </a:lvl1pPr>
          </a:lstStyle>
          <a:p>
            <a:pPr rtl="0"/>
            <a:r>
              <a:rPr lang="de-DE" noProof="0"/>
              <a:t>Titel durch Klicken hinzufügen</a:t>
            </a:r>
          </a:p>
        </p:txBody>
      </p:sp>
      <p:sp>
        <p:nvSpPr>
          <p:cNvPr id="19" name="Rechteck 18">
            <a:extLst>
              <a:ext uri="{FF2B5EF4-FFF2-40B4-BE49-F238E27FC236}">
                <a16:creationId xmlns:a16="http://schemas.microsoft.com/office/drawing/2014/main" id="{BAB15BB6-BF7A-460B-81E4-6CA74B3B1A58}"/>
              </a:ext>
            </a:extLst>
          </p:cNvPr>
          <p:cNvSpPr/>
          <p:nvPr userDrawn="1"/>
        </p:nvSpPr>
        <p:spPr>
          <a:xfrm>
            <a:off x="0" y="1181101"/>
            <a:ext cx="5788152" cy="56769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84077" y="129986"/>
            <a:ext cx="1472184" cy="1444752"/>
          </a:xfrm>
          <a:solidFill>
            <a:schemeClr val="bg1"/>
          </a:solidFill>
        </p:spPr>
        <p:txBody>
          <a:bodyPr rtlCol="0" anchor="ctr" anchorCtr="0">
            <a:normAutofit/>
          </a:bodyPr>
          <a:lstStyle>
            <a:lvl1pPr marL="0" indent="0" algn="ctr">
              <a:buNone/>
              <a:defRPr sz="1800"/>
            </a:lvl1pPr>
          </a:lstStyle>
          <a:p>
            <a:pPr rtl="0"/>
            <a:r>
              <a:rPr lang="de-DE" noProof="0"/>
              <a:t>Bild hinzufügen</a:t>
            </a:r>
          </a:p>
        </p:txBody>
      </p:sp>
      <p:sp>
        <p:nvSpPr>
          <p:cNvPr id="27" name="Textplatzhalter 27">
            <a:extLst>
              <a:ext uri="{FF2B5EF4-FFF2-40B4-BE49-F238E27FC236}">
                <a16:creationId xmlns:a16="http://schemas.microsoft.com/office/drawing/2014/main" id="{7B211DA6-5909-4778-ACCB-FDDE1061AEEB}"/>
              </a:ext>
            </a:extLst>
          </p:cNvPr>
          <p:cNvSpPr>
            <a:spLocks noGrp="1"/>
          </p:cNvSpPr>
          <p:nvPr>
            <p:ph type="body" sz="quarter" idx="18" hasCustomPrompt="1"/>
          </p:nvPr>
        </p:nvSpPr>
        <p:spPr>
          <a:xfrm>
            <a:off x="184078" y="1886336"/>
            <a:ext cx="1472184" cy="1971790"/>
          </a:xfrm>
          <a:noFill/>
          <a:ln>
            <a:noFill/>
          </a:ln>
        </p:spPr>
        <p:txBody>
          <a:bodyPr tIns="91440" bIns="91440" rtlCol="0" anchor="t" anchorCtr="0">
            <a:normAutofit/>
          </a:bodyPr>
          <a:lstStyle>
            <a:lvl1pPr marL="0" indent="0" algn="ctr">
              <a:lnSpc>
                <a:spcPct val="100000"/>
              </a:lnSpc>
              <a:spcBef>
                <a:spcPts val="0"/>
              </a:spcBef>
              <a:buNone/>
              <a:defRPr sz="12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34" name="Textplatzhalter 3">
            <a:extLst>
              <a:ext uri="{FF2B5EF4-FFF2-40B4-BE49-F238E27FC236}">
                <a16:creationId xmlns:a16="http://schemas.microsoft.com/office/drawing/2014/main" id="{5EFB9AC3-DB43-4B4E-B74E-1ED156A18510}"/>
              </a:ext>
            </a:extLst>
          </p:cNvPr>
          <p:cNvSpPr>
            <a:spLocks noGrp="1"/>
          </p:cNvSpPr>
          <p:nvPr>
            <p:ph type="body" sz="half" idx="12" hasCustomPrompt="1"/>
          </p:nvPr>
        </p:nvSpPr>
        <p:spPr>
          <a:xfrm>
            <a:off x="1933678" y="1886336"/>
            <a:ext cx="3745227" cy="4516873"/>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3">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6" name="Textplatzhalter 3">
            <a:extLst>
              <a:ext uri="{FF2B5EF4-FFF2-40B4-BE49-F238E27FC236}">
                <a16:creationId xmlns:a16="http://schemas.microsoft.com/office/drawing/2014/main" id="{1808718C-849A-4063-A7DB-6A25E4823A61}"/>
              </a:ext>
            </a:extLst>
          </p:cNvPr>
          <p:cNvSpPr>
            <a:spLocks noGrp="1"/>
          </p:cNvSpPr>
          <p:nvPr>
            <p:ph type="body" sz="half" idx="15" hasCustomPrompt="1"/>
          </p:nvPr>
        </p:nvSpPr>
        <p:spPr>
          <a:xfrm>
            <a:off x="1942554" y="6477581"/>
            <a:ext cx="3735869" cy="326903"/>
          </a:xfrm>
        </p:spPr>
        <p:txBody>
          <a:bodyPr numCol="1"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dirty="0"/>
              <a:t>Klicken Sie, um Text hinzuzufügen.</a:t>
            </a:r>
          </a:p>
        </p:txBody>
      </p:sp>
      <p:sp>
        <p:nvSpPr>
          <p:cNvPr id="37" name="Bildplatzhalter 29" descr="Leerer Platzhalter zum Hinzufügen eines Bilds. Klicken Sie auf den Platzhalter, und wählen Sie das hinzuzufügende Bild aus.">
            <a:extLst>
              <a:ext uri="{FF2B5EF4-FFF2-40B4-BE49-F238E27FC236}">
                <a16:creationId xmlns:a16="http://schemas.microsoft.com/office/drawing/2014/main" id="{ADBABE7C-83A0-42FB-9AB1-BD7454D9103E}"/>
              </a:ext>
            </a:extLst>
          </p:cNvPr>
          <p:cNvSpPr>
            <a:spLocks noGrp="1"/>
          </p:cNvSpPr>
          <p:nvPr>
            <p:ph type="pic" sz="quarter" idx="19" hasCustomPrompt="1"/>
          </p:nvPr>
        </p:nvSpPr>
        <p:spPr>
          <a:xfrm>
            <a:off x="6017143" y="2967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8" name="Bildplatzhalter 29" descr="Leerer Platzhalter zum Hinzufügen eines Bilds. Klicken Sie auf den Platzhalter, und wählen Sie das hinzuzufügende Bild aus.">
            <a:extLst>
              <a:ext uri="{FF2B5EF4-FFF2-40B4-BE49-F238E27FC236}">
                <a16:creationId xmlns:a16="http://schemas.microsoft.com/office/drawing/2014/main" id="{6AA38BAD-E577-44E5-8652-7EB8884D85D4}"/>
              </a:ext>
            </a:extLst>
          </p:cNvPr>
          <p:cNvSpPr>
            <a:spLocks noGrp="1"/>
          </p:cNvSpPr>
          <p:nvPr>
            <p:ph type="pic" sz="quarter" idx="29" hasCustomPrompt="1"/>
          </p:nvPr>
        </p:nvSpPr>
        <p:spPr>
          <a:xfrm>
            <a:off x="6017143" y="19219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9" name="Bildplatzhalter 29" descr="Leerer Platzhalter zum Hinzufügen eines Bilds. Klicken Sie auf den Platzhalter, und wählen Sie das hinzuzufügende Bild aus.">
            <a:extLst>
              <a:ext uri="{FF2B5EF4-FFF2-40B4-BE49-F238E27FC236}">
                <a16:creationId xmlns:a16="http://schemas.microsoft.com/office/drawing/2014/main" id="{31089E30-35D5-4B63-962C-E69262F8A31B}"/>
              </a:ext>
            </a:extLst>
          </p:cNvPr>
          <p:cNvSpPr>
            <a:spLocks noGrp="1"/>
          </p:cNvSpPr>
          <p:nvPr>
            <p:ph type="pic" sz="quarter" idx="31" hasCustomPrompt="1"/>
          </p:nvPr>
        </p:nvSpPr>
        <p:spPr>
          <a:xfrm>
            <a:off x="6017143" y="3547178"/>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94891CE-B5DF-4EC9-BCD1-007200ADE6BF}"/>
              </a:ext>
            </a:extLst>
          </p:cNvPr>
          <p:cNvSpPr>
            <a:spLocks noGrp="1"/>
          </p:cNvSpPr>
          <p:nvPr>
            <p:ph type="pic" sz="quarter" idx="32" hasCustomPrompt="1"/>
          </p:nvPr>
        </p:nvSpPr>
        <p:spPr>
          <a:xfrm>
            <a:off x="6017662" y="5172377"/>
            <a:ext cx="1874380" cy="1371600"/>
          </a:xfrm>
          <a:solidFill>
            <a:schemeClr val="accent3">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53" name="Textplatzhalter 3">
            <a:extLst>
              <a:ext uri="{FF2B5EF4-FFF2-40B4-BE49-F238E27FC236}">
                <a16:creationId xmlns:a16="http://schemas.microsoft.com/office/drawing/2014/main" id="{55A40829-372A-4BD2-9DFD-55A1E0FC7A6C}"/>
              </a:ext>
            </a:extLst>
          </p:cNvPr>
          <p:cNvSpPr>
            <a:spLocks noGrp="1"/>
          </p:cNvSpPr>
          <p:nvPr>
            <p:ph type="body" sz="half" idx="21" hasCustomPrompt="1"/>
          </p:nvPr>
        </p:nvSpPr>
        <p:spPr>
          <a:xfrm>
            <a:off x="8155381" y="269869"/>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5" name="Textplatzhalter 3">
            <a:extLst>
              <a:ext uri="{FF2B5EF4-FFF2-40B4-BE49-F238E27FC236}">
                <a16:creationId xmlns:a16="http://schemas.microsoft.com/office/drawing/2014/main" id="{D3ED1463-3FDC-4F77-A490-BB128AEB35E9}"/>
              </a:ext>
            </a:extLst>
          </p:cNvPr>
          <p:cNvSpPr>
            <a:spLocks noGrp="1"/>
          </p:cNvSpPr>
          <p:nvPr>
            <p:ph type="body" sz="half" idx="33" hasCustomPrompt="1"/>
          </p:nvPr>
        </p:nvSpPr>
        <p:spPr>
          <a:xfrm>
            <a:off x="8155381" y="1903490"/>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7" name="Textplatzhalter 3">
            <a:extLst>
              <a:ext uri="{FF2B5EF4-FFF2-40B4-BE49-F238E27FC236}">
                <a16:creationId xmlns:a16="http://schemas.microsoft.com/office/drawing/2014/main" id="{66CBE1DF-E937-4AEA-A7F9-8B809516E332}"/>
              </a:ext>
            </a:extLst>
          </p:cNvPr>
          <p:cNvSpPr>
            <a:spLocks noGrp="1"/>
          </p:cNvSpPr>
          <p:nvPr>
            <p:ph type="body" sz="half" idx="35" hasCustomPrompt="1"/>
          </p:nvPr>
        </p:nvSpPr>
        <p:spPr>
          <a:xfrm>
            <a:off x="8155381" y="3537111"/>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4C47130C-295F-469B-8A2F-DACEF5B5A598}"/>
              </a:ext>
            </a:extLst>
          </p:cNvPr>
          <p:cNvSpPr>
            <a:spLocks noGrp="1"/>
          </p:cNvSpPr>
          <p:nvPr>
            <p:ph type="body" sz="half" idx="11" hasCustomPrompt="1"/>
          </p:nvPr>
        </p:nvSpPr>
        <p:spPr>
          <a:xfrm>
            <a:off x="1927739" y="1480561"/>
            <a:ext cx="3745227" cy="31324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9" name="Textplatzhalter 3">
            <a:extLst>
              <a:ext uri="{FF2B5EF4-FFF2-40B4-BE49-F238E27FC236}">
                <a16:creationId xmlns:a16="http://schemas.microsoft.com/office/drawing/2014/main" id="{A93AA9FB-7091-4FF0-8330-340B0A90ACBB}"/>
              </a:ext>
            </a:extLst>
          </p:cNvPr>
          <p:cNvSpPr>
            <a:spLocks noGrp="1"/>
          </p:cNvSpPr>
          <p:nvPr>
            <p:ph type="body" sz="half" idx="37" hasCustomPrompt="1"/>
          </p:nvPr>
        </p:nvSpPr>
        <p:spPr>
          <a:xfrm>
            <a:off x="8155381" y="5170732"/>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feld 22">
            <a:extLst>
              <a:ext uri="{FF2B5EF4-FFF2-40B4-BE49-F238E27FC236}">
                <a16:creationId xmlns:a16="http://schemas.microsoft.com/office/drawing/2014/main" id="{F58024DC-2BD1-48B2-9B50-F47B3CEF4820}"/>
              </a:ext>
            </a:extLst>
          </p:cNvPr>
          <p:cNvSpPr txBox="1"/>
          <p:nvPr userDrawn="1"/>
        </p:nvSpPr>
        <p:spPr>
          <a:xfrm>
            <a:off x="7888697" y="269869"/>
            <a:ext cx="319318"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277DCCC3-3098-4343-B77B-3D23E8F17FFD}"/>
              </a:ext>
            </a:extLst>
          </p:cNvPr>
          <p:cNvSpPr txBox="1"/>
          <p:nvPr userDrawn="1"/>
        </p:nvSpPr>
        <p:spPr>
          <a:xfrm>
            <a:off x="7888696" y="1902428"/>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2</a:t>
            </a:r>
          </a:p>
        </p:txBody>
      </p:sp>
      <p:sp>
        <p:nvSpPr>
          <p:cNvPr id="26" name="Textfeld 25">
            <a:extLst>
              <a:ext uri="{FF2B5EF4-FFF2-40B4-BE49-F238E27FC236}">
                <a16:creationId xmlns:a16="http://schemas.microsoft.com/office/drawing/2014/main" id="{47D9CE1B-5D25-4C27-8C90-7CA8B8B1E7EF}"/>
              </a:ext>
            </a:extLst>
          </p:cNvPr>
          <p:cNvSpPr txBox="1"/>
          <p:nvPr userDrawn="1"/>
        </p:nvSpPr>
        <p:spPr>
          <a:xfrm>
            <a:off x="7888696" y="3534987"/>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3</a:t>
            </a:r>
          </a:p>
        </p:txBody>
      </p:sp>
      <p:sp>
        <p:nvSpPr>
          <p:cNvPr id="28" name="Textfeld 27">
            <a:extLst>
              <a:ext uri="{FF2B5EF4-FFF2-40B4-BE49-F238E27FC236}">
                <a16:creationId xmlns:a16="http://schemas.microsoft.com/office/drawing/2014/main" id="{E4D750E6-AF88-4742-9ABE-63A5217AD198}"/>
              </a:ext>
            </a:extLst>
          </p:cNvPr>
          <p:cNvSpPr txBox="1"/>
          <p:nvPr userDrawn="1"/>
        </p:nvSpPr>
        <p:spPr>
          <a:xfrm>
            <a:off x="7888696" y="5167546"/>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3">
                    <a:lumMod val="50000"/>
                  </a:schemeClr>
                </a:solidFill>
                <a:latin typeface="+mn-lt"/>
                <a:ea typeface="+mn-ea"/>
                <a:cs typeface="+mn-cs"/>
              </a:rPr>
              <a:t>4</a:t>
            </a:r>
          </a:p>
        </p:txBody>
      </p:sp>
    </p:spTree>
    <p:extLst>
      <p:ext uri="{BB962C8B-B14F-4D97-AF65-F5344CB8AC3E}">
        <p14:creationId xmlns:p14="http://schemas.microsoft.com/office/powerpoint/2010/main" val="614034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5 Rezeptbuch Rezept">
    <p:spTree>
      <p:nvGrpSpPr>
        <p:cNvPr id="1" name=""/>
        <p:cNvGrpSpPr/>
        <p:nvPr/>
      </p:nvGrpSpPr>
      <p:grpSpPr>
        <a:xfrm>
          <a:off x="0" y="0"/>
          <a:ext cx="0" cy="0"/>
          <a:chOff x="0" y="0"/>
          <a:chExt cx="0" cy="0"/>
        </a:xfrm>
      </p:grpSpPr>
      <p:sp>
        <p:nvSpPr>
          <p:cNvPr id="7" name="Bildplatzhalter 6" descr="Leerer Platzhalter zum Hinzufügen eines Bilds. Klicken Sie auf den Platzhalter, und wählen Sie das hinzuzufügende Bild aus.">
            <a:extLst>
              <a:ext uri="{FF2B5EF4-FFF2-40B4-BE49-F238E27FC236}">
                <a16:creationId xmlns:a16="http://schemas.microsoft.com/office/drawing/2014/main" id="{EDAB7103-706C-4D50-B9D9-030D5A29D564}"/>
              </a:ext>
            </a:extLst>
          </p:cNvPr>
          <p:cNvSpPr>
            <a:spLocks noGrp="1"/>
          </p:cNvSpPr>
          <p:nvPr>
            <p:ph type="pic" sz="quarter" idx="10" hasCustomPrompt="1"/>
          </p:nvPr>
        </p:nvSpPr>
        <p:spPr>
          <a:xfrm>
            <a:off x="0" y="0"/>
            <a:ext cx="5998464" cy="6858000"/>
          </a:xfrm>
          <a:solidFill>
            <a:schemeClr val="accent3">
              <a:lumMod val="20000"/>
              <a:lumOff val="80000"/>
            </a:schemeClr>
          </a:solidFill>
        </p:spPr>
        <p:txBody>
          <a:bodyPr rtlCol="0" anchor="ctr"/>
          <a:lstStyle>
            <a:lvl1pPr marL="0" indent="0" algn="ctr">
              <a:buNone/>
              <a:defRPr/>
            </a:lvl1pPr>
          </a:lstStyle>
          <a:p>
            <a:pPr rtl="0"/>
            <a:r>
              <a:rPr lang="de-DE" noProof="0"/>
              <a:t>Bild hinzufügen</a:t>
            </a:r>
          </a:p>
        </p:txBody>
      </p:sp>
      <p:sp>
        <p:nvSpPr>
          <p:cNvPr id="9" name="Textplatzhalter 27">
            <a:extLst>
              <a:ext uri="{FF2B5EF4-FFF2-40B4-BE49-F238E27FC236}">
                <a16:creationId xmlns:a16="http://schemas.microsoft.com/office/drawing/2014/main" id="{40284018-877E-48C8-A60E-5EA184B0B905}"/>
              </a:ext>
            </a:extLst>
          </p:cNvPr>
          <p:cNvSpPr>
            <a:spLocks noGrp="1"/>
          </p:cNvSpPr>
          <p:nvPr>
            <p:ph type="body" sz="quarter" idx="18" hasCustomPrompt="1"/>
          </p:nvPr>
        </p:nvSpPr>
        <p:spPr>
          <a:xfrm>
            <a:off x="6095998" y="0"/>
            <a:ext cx="5879593" cy="877824"/>
          </a:xfrm>
          <a:noFill/>
          <a:ln>
            <a:noFill/>
          </a:ln>
        </p:spPr>
        <p:txBody>
          <a:bodyPr tIns="91440" bIns="91440" rtlCol="0" anchor="ctr" anchorCtr="0">
            <a:normAutofit/>
          </a:bodyPr>
          <a:lstStyle>
            <a:lvl1pPr marL="0" indent="0" algn="ctr">
              <a:lnSpc>
                <a:spcPct val="100000"/>
              </a:lnSpc>
              <a:spcBef>
                <a:spcPts val="0"/>
              </a:spcBef>
              <a:buNone/>
              <a:defRPr sz="1600" i="1">
                <a:solidFill>
                  <a:schemeClr val="accent3">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itel 1">
            <a:extLst>
              <a:ext uri="{FF2B5EF4-FFF2-40B4-BE49-F238E27FC236}">
                <a16:creationId xmlns:a16="http://schemas.microsoft.com/office/drawing/2014/main" id="{F47E7EFE-BA1D-4539-A2E8-B54A45F89F23}"/>
              </a:ext>
            </a:extLst>
          </p:cNvPr>
          <p:cNvSpPr>
            <a:spLocks noGrp="1"/>
          </p:cNvSpPr>
          <p:nvPr>
            <p:ph type="title" hasCustomPrompt="1"/>
          </p:nvPr>
        </p:nvSpPr>
        <p:spPr>
          <a:xfrm>
            <a:off x="926592" y="877824"/>
            <a:ext cx="11265408" cy="1179576"/>
          </a:xfrm>
          <a:solidFill>
            <a:schemeClr val="accent3">
              <a:lumMod val="50000"/>
            </a:schemeClr>
          </a:solidFill>
        </p:spPr>
        <p:txBody>
          <a:bodyPr vert="horz" lIns="91440" tIns="45720" rIns="91440" bIns="45720" rtlCol="0" anchor="ctr" anchorCtr="0">
            <a:noAutofit/>
          </a:bodyPr>
          <a:lstStyle>
            <a:lvl1pPr>
              <a:defRPr lang="en-US" sz="3600">
                <a:solidFill>
                  <a:schemeClr val="bg1"/>
                </a:solidFill>
                <a:ea typeface="+mn-ea"/>
                <a:cs typeface="+mn-cs"/>
              </a:defRPr>
            </a:lvl1pPr>
          </a:lstStyle>
          <a:p>
            <a:pPr marL="0" lvl="0" indent="0" rtl="0">
              <a:spcBef>
                <a:spcPts val="1000"/>
              </a:spcBef>
              <a:buFont typeface="Arial" panose="020B0604020202020204" pitchFamily="34" charset="0"/>
            </a:pPr>
            <a:r>
              <a:rPr lang="de-DE" noProof="0"/>
              <a:t>Titelmasterformat durch Klicken bearbeiten</a:t>
            </a:r>
          </a:p>
        </p:txBody>
      </p:sp>
      <p:sp>
        <p:nvSpPr>
          <p:cNvPr id="12" name="Untertitel 2">
            <a:extLst>
              <a:ext uri="{FF2B5EF4-FFF2-40B4-BE49-F238E27FC236}">
                <a16:creationId xmlns:a16="http://schemas.microsoft.com/office/drawing/2014/main" id="{861167B6-9741-49DA-A7AF-E1A3352D10C8}"/>
              </a:ext>
            </a:extLst>
          </p:cNvPr>
          <p:cNvSpPr>
            <a:spLocks noGrp="1"/>
          </p:cNvSpPr>
          <p:nvPr>
            <p:ph type="subTitle" idx="20" hasCustomPrompt="1"/>
          </p:nvPr>
        </p:nvSpPr>
        <p:spPr>
          <a:xfrm>
            <a:off x="8785299" y="1735834"/>
            <a:ext cx="3406701" cy="321566"/>
          </a:xfrm>
        </p:spPr>
        <p:txBody>
          <a:bodyPr rtlCol="0">
            <a:normAutofit/>
          </a:bodyPr>
          <a:lstStyle>
            <a:lvl1pPr marL="0" indent="0" algn="r">
              <a:buNone/>
              <a:defRPr sz="12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4" name="Rechteck 13">
            <a:extLst>
              <a:ext uri="{FF2B5EF4-FFF2-40B4-BE49-F238E27FC236}">
                <a16:creationId xmlns:a16="http://schemas.microsoft.com/office/drawing/2014/main" id="{913599A2-48DF-45BA-9425-12A5FBCF838E}"/>
              </a:ext>
            </a:extLst>
          </p:cNvPr>
          <p:cNvSpPr/>
          <p:nvPr userDrawn="1"/>
        </p:nvSpPr>
        <p:spPr>
          <a:xfrm>
            <a:off x="5992994" y="6316980"/>
            <a:ext cx="6199006" cy="5410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6" name="Textplatzhalter 3">
            <a:extLst>
              <a:ext uri="{FF2B5EF4-FFF2-40B4-BE49-F238E27FC236}">
                <a16:creationId xmlns:a16="http://schemas.microsoft.com/office/drawing/2014/main" id="{5E29445D-5852-4685-99FA-F6D0EEB71907}"/>
              </a:ext>
            </a:extLst>
          </p:cNvPr>
          <p:cNvSpPr>
            <a:spLocks noGrp="1"/>
          </p:cNvSpPr>
          <p:nvPr>
            <p:ph type="body" sz="half" idx="11" hasCustomPrompt="1"/>
          </p:nvPr>
        </p:nvSpPr>
        <p:spPr>
          <a:xfrm>
            <a:off x="6096000" y="2181537"/>
            <a:ext cx="2856467" cy="267780"/>
          </a:xfrm>
        </p:spPr>
        <p:txBody>
          <a:bodyPr rtlCol="0">
            <a:noAutofit/>
          </a:bodyPr>
          <a:lstStyle>
            <a:lvl1pPr marL="0" indent="0" algn="l">
              <a:buNone/>
              <a:defRPr sz="1600" i="0">
                <a:solidFill>
                  <a:schemeClr val="accent3">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7" name="Textplatzhalter 3">
            <a:extLst>
              <a:ext uri="{FF2B5EF4-FFF2-40B4-BE49-F238E27FC236}">
                <a16:creationId xmlns:a16="http://schemas.microsoft.com/office/drawing/2014/main" id="{F8A5A1E2-D455-4943-B46C-912CF46ABA90}"/>
              </a:ext>
            </a:extLst>
          </p:cNvPr>
          <p:cNvSpPr>
            <a:spLocks noGrp="1"/>
          </p:cNvSpPr>
          <p:nvPr>
            <p:ph type="body" sz="half" idx="12" hasCustomPrompt="1"/>
          </p:nvPr>
        </p:nvSpPr>
        <p:spPr>
          <a:xfrm>
            <a:off x="6095999" y="2449317"/>
            <a:ext cx="5879592" cy="1801368"/>
          </a:xfrm>
          <a:noFill/>
        </p:spPr>
        <p:txBody>
          <a:bodyPr wrap="square" numCol="2" spcCol="457200" rtlCol="0">
            <a:noAutofit/>
          </a:bodyPr>
          <a:lstStyle>
            <a:lvl1pPr marL="0" indent="0">
              <a:lnSpc>
                <a:spcPct val="100000"/>
              </a:lnSpc>
              <a:spcBef>
                <a:spcPts val="0"/>
              </a:spcBef>
              <a:buNone/>
              <a:defRPr lang="en-US" sz="1200" i="1" dirty="0"/>
            </a:lvl1pPr>
          </a:lstStyle>
          <a:p>
            <a:pPr lvl="0" rtl="0"/>
            <a:r>
              <a:rPr lang="de-DE" noProof="0"/>
              <a:t>Klicken Sie, um Text hinzuzufügen.</a:t>
            </a:r>
          </a:p>
        </p:txBody>
      </p:sp>
      <p:sp>
        <p:nvSpPr>
          <p:cNvPr id="18" name="Textplatzhalter 3">
            <a:extLst>
              <a:ext uri="{FF2B5EF4-FFF2-40B4-BE49-F238E27FC236}">
                <a16:creationId xmlns:a16="http://schemas.microsoft.com/office/drawing/2014/main" id="{03CEA5B5-2DFF-4730-B1C1-7297D81876B7}"/>
              </a:ext>
            </a:extLst>
          </p:cNvPr>
          <p:cNvSpPr>
            <a:spLocks noGrp="1"/>
          </p:cNvSpPr>
          <p:nvPr>
            <p:ph type="body" sz="half" idx="14" hasCustomPrompt="1"/>
          </p:nvPr>
        </p:nvSpPr>
        <p:spPr>
          <a:xfrm>
            <a:off x="6095999" y="4250685"/>
            <a:ext cx="5879592" cy="2014859"/>
          </a:xfrm>
        </p:spPr>
        <p:txBody>
          <a:bodyPr numCol="2" rtlCol="0">
            <a:normAutofit/>
          </a:bodyPr>
          <a:lstStyle>
            <a:lvl1pPr marL="228600" indent="-228600">
              <a:buClr>
                <a:schemeClr val="accent3">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2B63EEB8-169F-4E42-8938-2B33C50057D9}"/>
              </a:ext>
            </a:extLst>
          </p:cNvPr>
          <p:cNvSpPr>
            <a:spLocks noGrp="1"/>
          </p:cNvSpPr>
          <p:nvPr>
            <p:ph type="body" sz="half" idx="15" hasCustomPrompt="1"/>
          </p:nvPr>
        </p:nvSpPr>
        <p:spPr>
          <a:xfrm>
            <a:off x="6095997" y="6366423"/>
            <a:ext cx="5879593" cy="398762"/>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570036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Rezeptbuch – Abschnittsüberschrift">
    <p:bg>
      <p:bgPr>
        <a:solidFill>
          <a:schemeClr val="accent4">
            <a:lumMod val="50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500">
                <a:solidFill>
                  <a:schemeClr val="bg1"/>
                </a:solidFill>
              </a:defRPr>
            </a:lvl1pPr>
          </a:lstStyle>
          <a:p>
            <a:pPr rtl="0"/>
            <a:r>
              <a:rPr lang="de-DE" noProof="0"/>
              <a:t>Titelmasterformat durch Klicken bearbeiten</a:t>
            </a:r>
          </a:p>
        </p:txBody>
      </p:sp>
      <p:sp>
        <p:nvSpPr>
          <p:cNvPr id="5" name="Bildplatzhalter 4">
            <a:extLst>
              <a:ext uri="{FF2B5EF4-FFF2-40B4-BE49-F238E27FC236}">
                <a16:creationId xmlns:a16="http://schemas.microsoft.com/office/drawing/2014/main" id="{8530A3C9-BDFF-45B5-ACC2-9E2B1F49C086}"/>
              </a:ext>
            </a:extLst>
          </p:cNvPr>
          <p:cNvSpPr>
            <a:spLocks noGrp="1"/>
          </p:cNvSpPr>
          <p:nvPr>
            <p:ph type="pic" sz="quarter" idx="10" hasCustomPrompt="1"/>
          </p:nvPr>
        </p:nvSpPr>
        <p:spPr>
          <a:xfrm>
            <a:off x="0" y="0"/>
            <a:ext cx="5790426"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993146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1 Rezeptbuch – Rezept">
    <p:spTree>
      <p:nvGrpSpPr>
        <p:cNvPr id="1" name=""/>
        <p:cNvGrpSpPr/>
        <p:nvPr/>
      </p:nvGrpSpPr>
      <p:grpSpPr>
        <a:xfrm>
          <a:off x="0" y="0"/>
          <a:ext cx="0" cy="0"/>
          <a:chOff x="0" y="0"/>
          <a:chExt cx="0" cy="0"/>
        </a:xfrm>
      </p:grpSpPr>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7220" y="1181100"/>
            <a:ext cx="5790659" cy="5676900"/>
          </a:xfrm>
          <a:solidFill>
            <a:schemeClr val="accent4">
              <a:lumMod val="20000"/>
              <a:lumOff val="80000"/>
            </a:schemeClr>
          </a:solidFill>
        </p:spPr>
        <p:txBody>
          <a:bodyPr rtlCol="0" anchor="ctr" anchorCtr="0"/>
          <a:lstStyle>
            <a:lvl1pPr marL="0" indent="0" algn="ctr">
              <a:buNone/>
              <a:defRPr/>
            </a:lvl1pPr>
          </a:lstStyle>
          <a:p>
            <a:pPr rtl="0"/>
            <a:r>
              <a:rPr lang="de-DE" noProof="0"/>
              <a:t>Bild hinzufügen</a:t>
            </a:r>
          </a:p>
        </p:txBody>
      </p:sp>
      <p:sp>
        <p:nvSpPr>
          <p:cNvPr id="25" name="Textplatzhalter 3">
            <a:extLst>
              <a:ext uri="{FF2B5EF4-FFF2-40B4-BE49-F238E27FC236}">
                <a16:creationId xmlns:a16="http://schemas.microsoft.com/office/drawing/2014/main" id="{02D6ECAC-8814-4C60-BF83-103E85E412C4}"/>
              </a:ext>
            </a:extLst>
          </p:cNvPr>
          <p:cNvSpPr>
            <a:spLocks noGrp="1"/>
          </p:cNvSpPr>
          <p:nvPr>
            <p:ph type="body" sz="half" idx="14" hasCustomPrompt="1"/>
          </p:nvPr>
        </p:nvSpPr>
        <p:spPr>
          <a:xfrm>
            <a:off x="6018265" y="3734155"/>
            <a:ext cx="5919495" cy="2531389"/>
          </a:xfrm>
        </p:spPr>
        <p:txBody>
          <a:bodyPr numCol="2" rtlCol="0">
            <a:normAutofit/>
          </a:bodyPr>
          <a:lstStyle>
            <a:lvl1pPr marL="228600" indent="-228600">
              <a:buClr>
                <a:schemeClr val="accent4">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4" name="Textplatzhalter 3">
            <a:extLst>
              <a:ext uri="{FF2B5EF4-FFF2-40B4-BE49-F238E27FC236}">
                <a16:creationId xmlns:a16="http://schemas.microsoft.com/office/drawing/2014/main" id="{C7B6AD5B-AEF5-4540-940C-B1E1FEA3BCAB}"/>
              </a:ext>
            </a:extLst>
          </p:cNvPr>
          <p:cNvSpPr>
            <a:spLocks noGrp="1"/>
          </p:cNvSpPr>
          <p:nvPr>
            <p:ph type="body" sz="half" idx="13" hasCustomPrompt="1"/>
          </p:nvPr>
        </p:nvSpPr>
        <p:spPr>
          <a:xfrm>
            <a:off x="6018265" y="3406597"/>
            <a:ext cx="5919495" cy="267780"/>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6027995" y="1576050"/>
            <a:ext cx="5909765" cy="1778314"/>
          </a:xfrm>
        </p:spPr>
        <p:txBody>
          <a:bodyPr numCol="2" rtlCol="0">
            <a:normAutofit/>
          </a:bodyPr>
          <a:lstStyle>
            <a:lvl1pPr marL="233363" indent="-233363">
              <a:lnSpc>
                <a:spcPct val="100000"/>
              </a:lnSpc>
              <a:spcBef>
                <a:spcPts val="0"/>
              </a:spcBef>
              <a:buNone/>
              <a:tabLst>
                <a:tab pos="112713" algn="r"/>
                <a:tab pos="233363" algn="l"/>
              </a:tabLst>
              <a:defRPr sz="1200">
                <a:solidFill>
                  <a:schemeClr val="accent4">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6020775" y="1290047"/>
            <a:ext cx="5919495" cy="267780"/>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4">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1" name="Textplatzhalter 3">
            <a:extLst>
              <a:ext uri="{FF2B5EF4-FFF2-40B4-BE49-F238E27FC236}">
                <a16:creationId xmlns:a16="http://schemas.microsoft.com/office/drawing/2014/main" id="{522CA51A-0C04-4FC6-8732-A2C2343AF506}"/>
              </a:ext>
            </a:extLst>
          </p:cNvPr>
          <p:cNvSpPr>
            <a:spLocks noGrp="1"/>
          </p:cNvSpPr>
          <p:nvPr>
            <p:ph type="body" sz="half" idx="2" hasCustomPrompt="1"/>
          </p:nvPr>
        </p:nvSpPr>
        <p:spPr>
          <a:xfrm>
            <a:off x="9401387" y="877386"/>
            <a:ext cx="2562683" cy="228601"/>
          </a:xfrm>
        </p:spPr>
        <p:txBody>
          <a:bodyPr rtlCol="0">
            <a:normAutofit/>
          </a:bodyPr>
          <a:lstStyle>
            <a:lvl1pPr marL="0" indent="0" algn="r">
              <a:buNone/>
              <a:defRPr sz="1100" i="1">
                <a:solidFill>
                  <a:schemeClr val="bg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9144000"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11724400"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9575460" y="4992427"/>
            <a:ext cx="1944124" cy="1020891"/>
          </a:xfrm>
          <a:solidFill>
            <a:schemeClr val="accent4">
              <a:lumMod val="20000"/>
              <a:lumOff val="80000"/>
            </a:schemeClr>
          </a:solidFill>
          <a:ln>
            <a:noFill/>
          </a:ln>
        </p:spPr>
        <p:txBody>
          <a:bodyPr tIns="91440" bIns="91440" rtlCol="0" anchor="ctr" anchorCtr="0">
            <a:normAutofit/>
          </a:bodyPr>
          <a:lstStyle>
            <a:lvl1pPr marL="0" indent="0" algn="ctr">
              <a:lnSpc>
                <a:spcPct val="100000"/>
              </a:lnSpc>
              <a:spcBef>
                <a:spcPts val="0"/>
              </a:spcBef>
              <a:buNone/>
              <a:defRPr sz="1200" i="1">
                <a:solidFill>
                  <a:schemeClr val="accent4">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6018265" y="6291373"/>
            <a:ext cx="5919495"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1330029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2 Rezeptbuch Rezept">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97A2E64D-B280-49F7-95F5-CD6A24C1EC9B}"/>
              </a:ext>
            </a:extLst>
          </p:cNvPr>
          <p:cNvSpPr/>
          <p:nvPr userDrawn="1"/>
        </p:nvSpPr>
        <p:spPr>
          <a:xfrm>
            <a:off x="8673395" y="0"/>
            <a:ext cx="3518604" cy="6858000"/>
          </a:xfrm>
          <a:prstGeom prst="rect">
            <a:avLst/>
          </a:prstGeom>
          <a:solidFill>
            <a:schemeClr val="accent4">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0"/>
            <a:endParaRPr lang="de-DE" noProof="0"/>
          </a:p>
        </p:txBody>
      </p:sp>
      <p:sp>
        <p:nvSpPr>
          <p:cNvPr id="23" name="Textplatzhalter 3">
            <a:extLst>
              <a:ext uri="{FF2B5EF4-FFF2-40B4-BE49-F238E27FC236}">
                <a16:creationId xmlns:a16="http://schemas.microsoft.com/office/drawing/2014/main" id="{8FC874B6-474C-46DC-AB76-6E061A973B8A}"/>
              </a:ext>
            </a:extLst>
          </p:cNvPr>
          <p:cNvSpPr>
            <a:spLocks noGrp="1"/>
          </p:cNvSpPr>
          <p:nvPr>
            <p:ph type="body" sz="half" idx="12" hasCustomPrompt="1"/>
          </p:nvPr>
        </p:nvSpPr>
        <p:spPr>
          <a:xfrm>
            <a:off x="9042842" y="493212"/>
            <a:ext cx="2856467" cy="5691020"/>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4">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2" name="Textplatzhalter 3">
            <a:extLst>
              <a:ext uri="{FF2B5EF4-FFF2-40B4-BE49-F238E27FC236}">
                <a16:creationId xmlns:a16="http://schemas.microsoft.com/office/drawing/2014/main" id="{425F942B-DAF3-40B3-B77F-A8C9BE692B7D}"/>
              </a:ext>
            </a:extLst>
          </p:cNvPr>
          <p:cNvSpPr>
            <a:spLocks noGrp="1"/>
          </p:cNvSpPr>
          <p:nvPr>
            <p:ph type="body" sz="half" idx="11" hasCustomPrompt="1"/>
          </p:nvPr>
        </p:nvSpPr>
        <p:spPr>
          <a:xfrm>
            <a:off x="9034339" y="167107"/>
            <a:ext cx="2856467" cy="267780"/>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7" name="Rechteck 6">
            <a:extLst>
              <a:ext uri="{FF2B5EF4-FFF2-40B4-BE49-F238E27FC236}">
                <a16:creationId xmlns:a16="http://schemas.microsoft.com/office/drawing/2014/main" id="{7AAE68E5-082A-4AFA-AC51-54889A99670B}"/>
              </a:ext>
            </a:extLst>
          </p:cNvPr>
          <p:cNvSpPr/>
          <p:nvPr userDrawn="1"/>
        </p:nvSpPr>
        <p:spPr>
          <a:xfrm>
            <a:off x="-15240" y="0"/>
            <a:ext cx="8688635" cy="1181100"/>
          </a:xfrm>
          <a:prstGeom prst="rect">
            <a:avLst/>
          </a:prstGeom>
          <a:solidFill>
            <a:schemeClr val="accent4">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781224"/>
            <a:ext cx="5296301" cy="399876"/>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60035"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8" name="Textplatzhalter 27">
            <a:extLst>
              <a:ext uri="{FF2B5EF4-FFF2-40B4-BE49-F238E27FC236}">
                <a16:creationId xmlns:a16="http://schemas.microsoft.com/office/drawing/2014/main" id="{2BBF59D2-23BC-4077-814F-E2E3AE580999}"/>
              </a:ext>
            </a:extLst>
          </p:cNvPr>
          <p:cNvSpPr>
            <a:spLocks noGrp="1"/>
          </p:cNvSpPr>
          <p:nvPr>
            <p:ph type="body" sz="quarter" idx="16" hasCustomPrompt="1"/>
          </p:nvPr>
        </p:nvSpPr>
        <p:spPr>
          <a:xfrm>
            <a:off x="198120" y="3898410"/>
            <a:ext cx="2852929" cy="1181100"/>
          </a:xfrm>
          <a:noFill/>
          <a:ln>
            <a:noFill/>
          </a:ln>
        </p:spPr>
        <p:txBody>
          <a:bodyPr tIns="91440" bIns="91440" rtlCol="0" anchor="ctr" anchorCtr="0">
            <a:normAutofit/>
          </a:bodyPr>
          <a:lstStyle>
            <a:lvl1pPr marL="0" indent="0" algn="ctr">
              <a:lnSpc>
                <a:spcPct val="100000"/>
              </a:lnSpc>
              <a:spcBef>
                <a:spcPts val="0"/>
              </a:spcBef>
              <a:buNone/>
              <a:defRPr sz="1200" i="1">
                <a:solidFill>
                  <a:schemeClr val="accent4">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9051718" y="6254225"/>
            <a:ext cx="2856467" cy="485941"/>
          </a:xfrm>
        </p:spPr>
        <p:txBody>
          <a:bodyPr numCol="2"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5" name="Bildplatzhalter 29" descr="Leerer Platzhalter zum Hinzufügen eines Bilds. Klicken Sie auf den Platzhalter, und wählen Sie das hinzuzufügende Bild aus.">
            <a:extLst>
              <a:ext uri="{FF2B5EF4-FFF2-40B4-BE49-F238E27FC236}">
                <a16:creationId xmlns:a16="http://schemas.microsoft.com/office/drawing/2014/main" id="{1216BA9B-211A-403E-8645-BA7B4B237633}"/>
              </a:ext>
            </a:extLst>
          </p:cNvPr>
          <p:cNvSpPr>
            <a:spLocks noGrp="1"/>
          </p:cNvSpPr>
          <p:nvPr>
            <p:ph type="pic" sz="quarter" idx="19" hasCustomPrompt="1"/>
          </p:nvPr>
        </p:nvSpPr>
        <p:spPr>
          <a:xfrm>
            <a:off x="6432432" y="1516966"/>
            <a:ext cx="2194560" cy="150876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9" name="Textplatzhalter 3">
            <a:extLst>
              <a:ext uri="{FF2B5EF4-FFF2-40B4-BE49-F238E27FC236}">
                <a16:creationId xmlns:a16="http://schemas.microsoft.com/office/drawing/2014/main" id="{B934946C-9253-40AA-84F7-378E3106E765}"/>
              </a:ext>
            </a:extLst>
          </p:cNvPr>
          <p:cNvSpPr>
            <a:spLocks noGrp="1"/>
          </p:cNvSpPr>
          <p:nvPr>
            <p:ph type="body" sz="half" idx="21" hasCustomPrompt="1"/>
          </p:nvPr>
        </p:nvSpPr>
        <p:spPr>
          <a:xfrm>
            <a:off x="3525169" y="1516966"/>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99756" y="1078689"/>
            <a:ext cx="2852928" cy="2798064"/>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8" name="Textplatzhalter 3">
            <a:extLst>
              <a:ext uri="{FF2B5EF4-FFF2-40B4-BE49-F238E27FC236}">
                <a16:creationId xmlns:a16="http://schemas.microsoft.com/office/drawing/2014/main" id="{EED0BB26-D2F7-4112-BAFC-D9A66C9DD5EE}"/>
              </a:ext>
            </a:extLst>
          </p:cNvPr>
          <p:cNvSpPr>
            <a:spLocks noGrp="1"/>
          </p:cNvSpPr>
          <p:nvPr>
            <p:ph type="body" sz="half" idx="27" hasCustomPrompt="1"/>
          </p:nvPr>
        </p:nvSpPr>
        <p:spPr>
          <a:xfrm>
            <a:off x="3525169" y="3337745"/>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9" name="Textplatzhalter 3">
            <a:extLst>
              <a:ext uri="{FF2B5EF4-FFF2-40B4-BE49-F238E27FC236}">
                <a16:creationId xmlns:a16="http://schemas.microsoft.com/office/drawing/2014/main" id="{647B97E8-F206-4899-A05D-3CEA7763CBD7}"/>
              </a:ext>
            </a:extLst>
          </p:cNvPr>
          <p:cNvSpPr>
            <a:spLocks noGrp="1"/>
          </p:cNvSpPr>
          <p:nvPr>
            <p:ph type="body" sz="half" idx="28" hasCustomPrompt="1"/>
          </p:nvPr>
        </p:nvSpPr>
        <p:spPr>
          <a:xfrm>
            <a:off x="3525169" y="5134461"/>
            <a:ext cx="2728244" cy="1474888"/>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00F5F5B-FD46-4295-B012-F670E320EA6D}"/>
              </a:ext>
            </a:extLst>
          </p:cNvPr>
          <p:cNvSpPr>
            <a:spLocks noGrp="1"/>
          </p:cNvSpPr>
          <p:nvPr>
            <p:ph type="pic" sz="quarter" idx="29" hasCustomPrompt="1"/>
          </p:nvPr>
        </p:nvSpPr>
        <p:spPr>
          <a:xfrm>
            <a:off x="6432432" y="3317693"/>
            <a:ext cx="2194560" cy="150876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Bildplatzhalter 29" descr="Leerer Platzhalter zum Hinzufügen eines Bilds. Klicken Sie auf den Platzhalter, und wählen Sie das hinzuzufügende Bild aus.">
            <a:extLst>
              <a:ext uri="{FF2B5EF4-FFF2-40B4-BE49-F238E27FC236}">
                <a16:creationId xmlns:a16="http://schemas.microsoft.com/office/drawing/2014/main" id="{A15085C5-1FA2-4C89-A410-A151654D4090}"/>
              </a:ext>
            </a:extLst>
          </p:cNvPr>
          <p:cNvSpPr>
            <a:spLocks noGrp="1"/>
          </p:cNvSpPr>
          <p:nvPr>
            <p:ph type="pic" sz="quarter" idx="31" hasCustomPrompt="1"/>
          </p:nvPr>
        </p:nvSpPr>
        <p:spPr>
          <a:xfrm>
            <a:off x="6432432" y="5118419"/>
            <a:ext cx="2194560" cy="150876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21" name="Textfeld 20">
            <a:extLst>
              <a:ext uri="{FF2B5EF4-FFF2-40B4-BE49-F238E27FC236}">
                <a16:creationId xmlns:a16="http://schemas.microsoft.com/office/drawing/2014/main" id="{DE36BD91-F42B-477D-9347-DBA3C0FDC2DB}"/>
              </a:ext>
            </a:extLst>
          </p:cNvPr>
          <p:cNvSpPr txBox="1"/>
          <p:nvPr userDrawn="1"/>
        </p:nvSpPr>
        <p:spPr>
          <a:xfrm>
            <a:off x="3107833" y="1400373"/>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4">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8F6A3EC1-DE16-42B6-9619-DF093A5C3C27}"/>
              </a:ext>
            </a:extLst>
          </p:cNvPr>
          <p:cNvSpPr txBox="1"/>
          <p:nvPr userDrawn="1"/>
        </p:nvSpPr>
        <p:spPr>
          <a:xfrm>
            <a:off x="3107833" y="3266751"/>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4">
                    <a:lumMod val="50000"/>
                  </a:schemeClr>
                </a:solidFill>
                <a:latin typeface="+mn-lt"/>
                <a:ea typeface="+mn-ea"/>
                <a:cs typeface="+mn-cs"/>
              </a:rPr>
              <a:t>2</a:t>
            </a:r>
          </a:p>
        </p:txBody>
      </p:sp>
      <p:sp>
        <p:nvSpPr>
          <p:cNvPr id="25" name="Textfeld 24">
            <a:extLst>
              <a:ext uri="{FF2B5EF4-FFF2-40B4-BE49-F238E27FC236}">
                <a16:creationId xmlns:a16="http://schemas.microsoft.com/office/drawing/2014/main" id="{0B4FCA4B-1DE9-4156-B6E1-F7E32DF05D27}"/>
              </a:ext>
            </a:extLst>
          </p:cNvPr>
          <p:cNvSpPr txBox="1"/>
          <p:nvPr userDrawn="1"/>
        </p:nvSpPr>
        <p:spPr>
          <a:xfrm>
            <a:off x="3107833" y="5007869"/>
            <a:ext cx="486031" cy="646331"/>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4000" kern="1200" noProof="0">
                <a:solidFill>
                  <a:schemeClr val="accent4">
                    <a:lumMod val="50000"/>
                  </a:schemeClr>
                </a:solidFill>
                <a:latin typeface="+mn-lt"/>
                <a:ea typeface="+mn-ea"/>
                <a:cs typeface="+mn-cs"/>
              </a:rPr>
              <a:t>3</a:t>
            </a:r>
          </a:p>
        </p:txBody>
      </p:sp>
    </p:spTree>
    <p:extLst>
      <p:ext uri="{BB962C8B-B14F-4D97-AF65-F5344CB8AC3E}">
        <p14:creationId xmlns:p14="http://schemas.microsoft.com/office/powerpoint/2010/main" val="4189512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3 Rezeptbuch – Rezep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AE68E5-082A-4AFA-AC51-54889A99670B}"/>
              </a:ext>
            </a:extLst>
          </p:cNvPr>
          <p:cNvSpPr/>
          <p:nvPr userDrawn="1"/>
        </p:nvSpPr>
        <p:spPr>
          <a:xfrm>
            <a:off x="-15240" y="0"/>
            <a:ext cx="12207240" cy="1181100"/>
          </a:xfrm>
          <a:prstGeom prst="rect">
            <a:avLst/>
          </a:prstGeom>
          <a:solidFill>
            <a:schemeClr val="accent4">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198120" y="805901"/>
            <a:ext cx="8476971" cy="375199"/>
          </a:xfrm>
        </p:spPr>
        <p:txBody>
          <a:bodyPr rtlCol="0">
            <a:normAutofit/>
          </a:bodyPr>
          <a:lstStyle>
            <a:lvl1pPr marL="0" indent="0" algn="l">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0" y="117834"/>
            <a:ext cx="8476971" cy="634092"/>
          </a:xfrm>
        </p:spPr>
        <p:txBody>
          <a:bodyPr rtlCol="0">
            <a:normAutofit/>
          </a:bodyPr>
          <a:lstStyle>
            <a:lvl1pPr>
              <a:defRPr sz="3600">
                <a:solidFill>
                  <a:schemeClr val="bg1"/>
                </a:solidFill>
              </a:defRPr>
            </a:lvl1pPr>
          </a:lstStyle>
          <a:p>
            <a:pPr rtl="0"/>
            <a:r>
              <a:rPr lang="de-DE" noProof="0"/>
              <a:t>Titel durch Klicken hinzufügen</a:t>
            </a:r>
          </a:p>
        </p:txBody>
      </p:sp>
      <p:sp>
        <p:nvSpPr>
          <p:cNvPr id="26" name="Textplatzhalter 3">
            <a:extLst>
              <a:ext uri="{FF2B5EF4-FFF2-40B4-BE49-F238E27FC236}">
                <a16:creationId xmlns:a16="http://schemas.microsoft.com/office/drawing/2014/main" id="{65B16179-CC8B-4981-9526-8E3E08E72C6A}"/>
              </a:ext>
            </a:extLst>
          </p:cNvPr>
          <p:cNvSpPr>
            <a:spLocks noGrp="1"/>
          </p:cNvSpPr>
          <p:nvPr>
            <p:ph type="body" sz="half" idx="15" hasCustomPrompt="1"/>
          </p:nvPr>
        </p:nvSpPr>
        <p:spPr>
          <a:xfrm>
            <a:off x="8936113" y="6291373"/>
            <a:ext cx="3001647" cy="352803"/>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51D8D2EE-CE39-4FED-B22E-D2513633F89E}"/>
              </a:ext>
            </a:extLst>
          </p:cNvPr>
          <p:cNvSpPr>
            <a:spLocks noGrp="1"/>
          </p:cNvSpPr>
          <p:nvPr>
            <p:ph type="body" sz="half" idx="18" hasCustomPrompt="1"/>
          </p:nvPr>
        </p:nvSpPr>
        <p:spPr>
          <a:xfrm>
            <a:off x="8946371" y="1604354"/>
            <a:ext cx="2991390" cy="4678292"/>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4">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7" name="Textplatzhalter 3">
            <a:extLst>
              <a:ext uri="{FF2B5EF4-FFF2-40B4-BE49-F238E27FC236}">
                <a16:creationId xmlns:a16="http://schemas.microsoft.com/office/drawing/2014/main" id="{0A7E883A-5927-45B9-A5FB-8EFF513E0CAA}"/>
              </a:ext>
            </a:extLst>
          </p:cNvPr>
          <p:cNvSpPr>
            <a:spLocks noGrp="1"/>
          </p:cNvSpPr>
          <p:nvPr>
            <p:ph type="body" sz="half" idx="19" hasCustomPrompt="1"/>
          </p:nvPr>
        </p:nvSpPr>
        <p:spPr>
          <a:xfrm>
            <a:off x="8946371" y="1295400"/>
            <a:ext cx="3024249" cy="300227"/>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3" name="Bildplatzhalter 29" descr="Leerer Platzhalter zum Hinzufügen eines Bilds. Klicken Sie auf den Platzhalter, und wählen Sie das hinzuzufügende Bild aus.">
            <a:extLst>
              <a:ext uri="{FF2B5EF4-FFF2-40B4-BE49-F238E27FC236}">
                <a16:creationId xmlns:a16="http://schemas.microsoft.com/office/drawing/2014/main" id="{85FEB9CB-F2B1-47F4-9097-30FAF7942942}"/>
              </a:ext>
            </a:extLst>
          </p:cNvPr>
          <p:cNvSpPr>
            <a:spLocks noGrp="1"/>
          </p:cNvSpPr>
          <p:nvPr>
            <p:ph type="pic" sz="quarter" idx="20" hasCustomPrompt="1"/>
          </p:nvPr>
        </p:nvSpPr>
        <p:spPr>
          <a:xfrm>
            <a:off x="221380" y="1313129"/>
            <a:ext cx="2560320" cy="256032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34" name="Textplatzhalter 3">
            <a:extLst>
              <a:ext uri="{FF2B5EF4-FFF2-40B4-BE49-F238E27FC236}">
                <a16:creationId xmlns:a16="http://schemas.microsoft.com/office/drawing/2014/main" id="{18F989E1-F209-41C2-AEC2-BDDDEE48E1E5}"/>
              </a:ext>
            </a:extLst>
          </p:cNvPr>
          <p:cNvSpPr>
            <a:spLocks noGrp="1"/>
          </p:cNvSpPr>
          <p:nvPr>
            <p:ph type="body" sz="half" idx="21" hasCustomPrompt="1"/>
          </p:nvPr>
        </p:nvSpPr>
        <p:spPr>
          <a:xfrm>
            <a:off x="463625"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45707C7B-9828-45A7-AF95-4A3BE756BBBA}"/>
              </a:ext>
            </a:extLst>
          </p:cNvPr>
          <p:cNvSpPr>
            <a:spLocks noGrp="1"/>
          </p:cNvSpPr>
          <p:nvPr>
            <p:ph type="pic" sz="quarter" idx="29" hasCustomPrompt="1"/>
          </p:nvPr>
        </p:nvSpPr>
        <p:spPr>
          <a:xfrm>
            <a:off x="3168076" y="1313129"/>
            <a:ext cx="2560320" cy="256032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1" name="Bildplatzhalter 29" descr="Leerer Platzhalter zum Hinzufügen eines Bilds. Klicken Sie auf den Platzhalter, und wählen Sie das hinzuzufügende Bild aus.">
            <a:extLst>
              <a:ext uri="{FF2B5EF4-FFF2-40B4-BE49-F238E27FC236}">
                <a16:creationId xmlns:a16="http://schemas.microsoft.com/office/drawing/2014/main" id="{56FDA5AA-A766-4B21-8377-9267FFBAE31F}"/>
              </a:ext>
            </a:extLst>
          </p:cNvPr>
          <p:cNvSpPr>
            <a:spLocks noGrp="1"/>
          </p:cNvSpPr>
          <p:nvPr>
            <p:ph type="pic" sz="quarter" idx="31" hasCustomPrompt="1"/>
          </p:nvPr>
        </p:nvSpPr>
        <p:spPr>
          <a:xfrm>
            <a:off x="6114771" y="1313129"/>
            <a:ext cx="2560320" cy="2560320"/>
          </a:xfrm>
          <a:solidFill>
            <a:schemeClr val="accent4">
              <a:lumMod val="20000"/>
              <a:lumOff val="80000"/>
            </a:schemeClr>
          </a:solidFill>
        </p:spPr>
        <p:txBody>
          <a:bodyPr rtlCol="0" anchor="ctr" anchorCtr="0">
            <a:normAutofit/>
          </a:bodyPr>
          <a:lstStyle>
            <a:lvl1pPr marL="0" indent="0" algn="ctr">
              <a:buNone/>
              <a:defRPr sz="2000"/>
            </a:lvl1pPr>
          </a:lstStyle>
          <a:p>
            <a:pPr rtl="0"/>
            <a:r>
              <a:rPr lang="de-DE" noProof="0"/>
              <a:t>Bild hinzufügen</a:t>
            </a:r>
          </a:p>
        </p:txBody>
      </p:sp>
      <p:sp>
        <p:nvSpPr>
          <p:cNvPr id="42" name="Textplatzhalter 3">
            <a:extLst>
              <a:ext uri="{FF2B5EF4-FFF2-40B4-BE49-F238E27FC236}">
                <a16:creationId xmlns:a16="http://schemas.microsoft.com/office/drawing/2014/main" id="{5771C520-4E5C-4853-AE35-F250CB8FB5D8}"/>
              </a:ext>
            </a:extLst>
          </p:cNvPr>
          <p:cNvSpPr>
            <a:spLocks noGrp="1"/>
          </p:cNvSpPr>
          <p:nvPr>
            <p:ph type="body" sz="half" idx="32" hasCustomPrompt="1"/>
          </p:nvPr>
        </p:nvSpPr>
        <p:spPr>
          <a:xfrm>
            <a:off x="3412236" y="3878284"/>
            <a:ext cx="2316160"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4" name="Textplatzhalter 3">
            <a:extLst>
              <a:ext uri="{FF2B5EF4-FFF2-40B4-BE49-F238E27FC236}">
                <a16:creationId xmlns:a16="http://schemas.microsoft.com/office/drawing/2014/main" id="{5C64EC75-B525-40E2-B054-6BA5895D0794}"/>
              </a:ext>
            </a:extLst>
          </p:cNvPr>
          <p:cNvSpPr>
            <a:spLocks noGrp="1"/>
          </p:cNvSpPr>
          <p:nvPr>
            <p:ph type="body" sz="half" idx="34" hasCustomPrompt="1"/>
          </p:nvPr>
        </p:nvSpPr>
        <p:spPr>
          <a:xfrm>
            <a:off x="6349484" y="3878284"/>
            <a:ext cx="2325607" cy="2751276"/>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46" name="Textplatzhalter 27">
            <a:extLst>
              <a:ext uri="{FF2B5EF4-FFF2-40B4-BE49-F238E27FC236}">
                <a16:creationId xmlns:a16="http://schemas.microsoft.com/office/drawing/2014/main" id="{394C56F0-EE6F-474D-AB99-995F044BCB84}"/>
              </a:ext>
            </a:extLst>
          </p:cNvPr>
          <p:cNvSpPr>
            <a:spLocks noGrp="1"/>
          </p:cNvSpPr>
          <p:nvPr>
            <p:ph type="body" sz="quarter" idx="16" hasCustomPrompt="1"/>
          </p:nvPr>
        </p:nvSpPr>
        <p:spPr>
          <a:xfrm>
            <a:off x="8946371" y="213824"/>
            <a:ext cx="2991389" cy="952080"/>
          </a:xfrm>
          <a:noFill/>
          <a:ln>
            <a:noFill/>
          </a:ln>
        </p:spPr>
        <p:txBody>
          <a:bodyPr tIns="91440" bIns="91440" rtlCol="0" anchor="ctr" anchorCtr="0">
            <a:normAutofit/>
          </a:bodyPr>
          <a:lstStyle>
            <a:lvl1pPr marL="0" indent="0" algn="ctr">
              <a:lnSpc>
                <a:spcPct val="100000"/>
              </a:lnSpc>
              <a:spcBef>
                <a:spcPts val="0"/>
              </a:spcBef>
              <a:buNone/>
              <a:defRPr sz="1200" i="1">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2" name="Textfeld 1">
            <a:extLst>
              <a:ext uri="{FF2B5EF4-FFF2-40B4-BE49-F238E27FC236}">
                <a16:creationId xmlns:a16="http://schemas.microsoft.com/office/drawing/2014/main" id="{920B6783-0F8B-4A69-A5F6-7CB50E2B23A8}"/>
              </a:ext>
            </a:extLst>
          </p:cNvPr>
          <p:cNvSpPr txBox="1"/>
          <p:nvPr userDrawn="1"/>
        </p:nvSpPr>
        <p:spPr>
          <a:xfrm>
            <a:off x="145082"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4">
                    <a:lumMod val="50000"/>
                  </a:schemeClr>
                </a:solidFill>
                <a:latin typeface="+mn-lt"/>
                <a:ea typeface="+mn-ea"/>
                <a:cs typeface="+mn-cs"/>
              </a:rPr>
              <a:t>1</a:t>
            </a:r>
          </a:p>
        </p:txBody>
      </p:sp>
      <p:sp>
        <p:nvSpPr>
          <p:cNvPr id="21" name="Textfeld 20">
            <a:extLst>
              <a:ext uri="{FF2B5EF4-FFF2-40B4-BE49-F238E27FC236}">
                <a16:creationId xmlns:a16="http://schemas.microsoft.com/office/drawing/2014/main" id="{CC4D1335-DA11-4DAC-BCA6-7BB8B148C97F}"/>
              </a:ext>
            </a:extLst>
          </p:cNvPr>
          <p:cNvSpPr txBox="1"/>
          <p:nvPr userDrawn="1"/>
        </p:nvSpPr>
        <p:spPr>
          <a:xfrm>
            <a:off x="3098093"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4">
                    <a:lumMod val="50000"/>
                  </a:schemeClr>
                </a:solidFill>
                <a:latin typeface="+mn-lt"/>
                <a:ea typeface="+mn-ea"/>
                <a:cs typeface="+mn-cs"/>
              </a:rPr>
              <a:t>2</a:t>
            </a:r>
          </a:p>
        </p:txBody>
      </p:sp>
      <p:sp>
        <p:nvSpPr>
          <p:cNvPr id="22" name="Textfeld 21">
            <a:extLst>
              <a:ext uri="{FF2B5EF4-FFF2-40B4-BE49-F238E27FC236}">
                <a16:creationId xmlns:a16="http://schemas.microsoft.com/office/drawing/2014/main" id="{CB8EECED-0609-4B4F-AE03-A4F22DF062BA}"/>
              </a:ext>
            </a:extLst>
          </p:cNvPr>
          <p:cNvSpPr txBox="1"/>
          <p:nvPr userDrawn="1"/>
        </p:nvSpPr>
        <p:spPr>
          <a:xfrm>
            <a:off x="6051104" y="3873449"/>
            <a:ext cx="365806" cy="424732"/>
          </a:xfrm>
          <a:prstGeom prst="rect">
            <a:avLst/>
          </a:prstGeom>
          <a:noFill/>
        </p:spPr>
        <p:txBody>
          <a:bodyPr wrap="none" rtlCol="0">
            <a:spAutoFit/>
          </a:bodyPr>
          <a:lstStyle/>
          <a:p>
            <a:pPr marL="0" lvl="0" indent="0" algn="ctr" defTabSz="914400" rtl="0" eaLnBrk="1" latinLnBrk="0" hangingPunct="1">
              <a:lnSpc>
                <a:spcPct val="90000"/>
              </a:lnSpc>
              <a:spcBef>
                <a:spcPts val="1000"/>
              </a:spcBef>
              <a:buFont typeface="Arial" panose="020B0604020202020204" pitchFamily="34" charset="0"/>
              <a:buNone/>
            </a:pPr>
            <a:r>
              <a:rPr lang="de-DE" sz="2400" kern="1200" noProof="0">
                <a:solidFill>
                  <a:schemeClr val="accent4">
                    <a:lumMod val="50000"/>
                  </a:schemeClr>
                </a:solidFill>
                <a:latin typeface="+mn-lt"/>
                <a:ea typeface="+mn-ea"/>
                <a:cs typeface="+mn-cs"/>
              </a:rPr>
              <a:t>3</a:t>
            </a:r>
          </a:p>
        </p:txBody>
      </p:sp>
    </p:spTree>
    <p:extLst>
      <p:ext uri="{BB962C8B-B14F-4D97-AF65-F5344CB8AC3E}">
        <p14:creationId xmlns:p14="http://schemas.microsoft.com/office/powerpoint/2010/main" val="16577437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4 Rezeptbuch – Rezep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6D41EDA9-50CC-431D-A9E2-D8B28F1D9DD2}"/>
              </a:ext>
            </a:extLst>
          </p:cNvPr>
          <p:cNvSpPr/>
          <p:nvPr userDrawn="1"/>
        </p:nvSpPr>
        <p:spPr>
          <a:xfrm>
            <a:off x="-15240" y="0"/>
            <a:ext cx="5788152" cy="1181100"/>
          </a:xfrm>
          <a:prstGeom prst="rect">
            <a:avLst/>
          </a:prstGeom>
          <a:solidFill>
            <a:schemeClr val="accent4">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de-DE" noProof="0"/>
          </a:p>
        </p:txBody>
      </p:sp>
      <p:sp>
        <p:nvSpPr>
          <p:cNvPr id="20" name="Untertitel 2">
            <a:extLst>
              <a:ext uri="{FF2B5EF4-FFF2-40B4-BE49-F238E27FC236}">
                <a16:creationId xmlns:a16="http://schemas.microsoft.com/office/drawing/2014/main" id="{14C40663-56FC-4BDA-A2FD-599A32A8CD21}"/>
              </a:ext>
            </a:extLst>
          </p:cNvPr>
          <p:cNvSpPr>
            <a:spLocks noGrp="1"/>
          </p:cNvSpPr>
          <p:nvPr>
            <p:ph type="subTitle" idx="10" hasCustomPrompt="1"/>
          </p:nvPr>
        </p:nvSpPr>
        <p:spPr>
          <a:xfrm>
            <a:off x="2366211" y="859534"/>
            <a:ext cx="3406701" cy="321566"/>
          </a:xfrm>
        </p:spPr>
        <p:txBody>
          <a:bodyPr rtlCol="0">
            <a:normAutofit/>
          </a:bodyPr>
          <a:lstStyle>
            <a:lvl1pPr marL="0" indent="0" algn="r">
              <a:buNone/>
              <a:defRPr sz="14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8" name="Titel 1">
            <a:extLst>
              <a:ext uri="{FF2B5EF4-FFF2-40B4-BE49-F238E27FC236}">
                <a16:creationId xmlns:a16="http://schemas.microsoft.com/office/drawing/2014/main" id="{6B7BA88D-F843-4122-A255-381B3A7EE79F}"/>
              </a:ext>
            </a:extLst>
          </p:cNvPr>
          <p:cNvSpPr>
            <a:spLocks noGrp="1"/>
          </p:cNvSpPr>
          <p:nvPr>
            <p:ph type="title" hasCustomPrompt="1"/>
          </p:nvPr>
        </p:nvSpPr>
        <p:spPr>
          <a:xfrm>
            <a:off x="213361" y="165960"/>
            <a:ext cx="5559552" cy="634092"/>
          </a:xfrm>
        </p:spPr>
        <p:txBody>
          <a:bodyPr rtlCol="0">
            <a:normAutofit/>
          </a:bodyPr>
          <a:lstStyle>
            <a:lvl1pPr algn="r">
              <a:defRPr sz="2800">
                <a:solidFill>
                  <a:schemeClr val="bg1"/>
                </a:solidFill>
              </a:defRPr>
            </a:lvl1pPr>
          </a:lstStyle>
          <a:p>
            <a:pPr rtl="0"/>
            <a:r>
              <a:rPr lang="de-DE" noProof="0"/>
              <a:t>Titel durch Klicken hinzufügen</a:t>
            </a:r>
          </a:p>
        </p:txBody>
      </p:sp>
      <p:sp>
        <p:nvSpPr>
          <p:cNvPr id="19" name="Rechteck 18">
            <a:extLst>
              <a:ext uri="{FF2B5EF4-FFF2-40B4-BE49-F238E27FC236}">
                <a16:creationId xmlns:a16="http://schemas.microsoft.com/office/drawing/2014/main" id="{BAB15BB6-BF7A-460B-81E4-6CA74B3B1A58}"/>
              </a:ext>
            </a:extLst>
          </p:cNvPr>
          <p:cNvSpPr/>
          <p:nvPr userDrawn="1"/>
        </p:nvSpPr>
        <p:spPr>
          <a:xfrm>
            <a:off x="0" y="1181101"/>
            <a:ext cx="5788152" cy="56769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0" name="Bildplatzhalter 29" descr="Leerer Platzhalter zum Hinzufügen eines Bilds. Klicken Sie auf den Platzhalter, und wählen Sie das hinzuzufügende Bild aus.">
            <a:extLst>
              <a:ext uri="{FF2B5EF4-FFF2-40B4-BE49-F238E27FC236}">
                <a16:creationId xmlns:a16="http://schemas.microsoft.com/office/drawing/2014/main" id="{69A9EAF2-ED61-42E4-B65B-25E4AA320B13}"/>
              </a:ext>
            </a:extLst>
          </p:cNvPr>
          <p:cNvSpPr>
            <a:spLocks noGrp="1"/>
          </p:cNvSpPr>
          <p:nvPr>
            <p:ph type="pic" sz="quarter" idx="17" hasCustomPrompt="1"/>
          </p:nvPr>
        </p:nvSpPr>
        <p:spPr>
          <a:xfrm>
            <a:off x="184077" y="129986"/>
            <a:ext cx="1472184" cy="1444752"/>
          </a:xfrm>
          <a:solidFill>
            <a:schemeClr val="bg1"/>
          </a:solidFill>
        </p:spPr>
        <p:txBody>
          <a:bodyPr rtlCol="0" anchor="ctr" anchorCtr="0">
            <a:normAutofit/>
          </a:bodyPr>
          <a:lstStyle>
            <a:lvl1pPr marL="0" indent="0" algn="ctr">
              <a:buNone/>
              <a:defRPr sz="1800"/>
            </a:lvl1pPr>
          </a:lstStyle>
          <a:p>
            <a:pPr rtl="0"/>
            <a:r>
              <a:rPr lang="de-DE" noProof="0"/>
              <a:t>Bild hinzufügen</a:t>
            </a:r>
          </a:p>
        </p:txBody>
      </p:sp>
      <p:sp>
        <p:nvSpPr>
          <p:cNvPr id="27" name="Textplatzhalter 27">
            <a:extLst>
              <a:ext uri="{FF2B5EF4-FFF2-40B4-BE49-F238E27FC236}">
                <a16:creationId xmlns:a16="http://schemas.microsoft.com/office/drawing/2014/main" id="{7B211DA6-5909-4778-ACCB-FDDE1061AEEB}"/>
              </a:ext>
            </a:extLst>
          </p:cNvPr>
          <p:cNvSpPr>
            <a:spLocks noGrp="1"/>
          </p:cNvSpPr>
          <p:nvPr>
            <p:ph type="body" sz="quarter" idx="18" hasCustomPrompt="1"/>
          </p:nvPr>
        </p:nvSpPr>
        <p:spPr>
          <a:xfrm>
            <a:off x="184078" y="1886336"/>
            <a:ext cx="1472184" cy="1971790"/>
          </a:xfrm>
          <a:noFill/>
          <a:ln>
            <a:noFill/>
          </a:ln>
        </p:spPr>
        <p:txBody>
          <a:bodyPr tIns="91440" bIns="91440" rtlCol="0" anchor="t" anchorCtr="0">
            <a:normAutofit/>
          </a:bodyPr>
          <a:lstStyle>
            <a:lvl1pPr marL="0" indent="0" algn="ctr">
              <a:lnSpc>
                <a:spcPct val="100000"/>
              </a:lnSpc>
              <a:spcBef>
                <a:spcPts val="0"/>
              </a:spcBef>
              <a:buNone/>
              <a:defRPr sz="1200" i="1">
                <a:solidFill>
                  <a:schemeClr val="accent4">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34" name="Textplatzhalter 3">
            <a:extLst>
              <a:ext uri="{FF2B5EF4-FFF2-40B4-BE49-F238E27FC236}">
                <a16:creationId xmlns:a16="http://schemas.microsoft.com/office/drawing/2014/main" id="{5EFB9AC3-DB43-4B4E-B74E-1ED156A18510}"/>
              </a:ext>
            </a:extLst>
          </p:cNvPr>
          <p:cNvSpPr>
            <a:spLocks noGrp="1"/>
          </p:cNvSpPr>
          <p:nvPr>
            <p:ph type="body" sz="half" idx="12" hasCustomPrompt="1"/>
          </p:nvPr>
        </p:nvSpPr>
        <p:spPr>
          <a:xfrm>
            <a:off x="1933678" y="1886336"/>
            <a:ext cx="3745227" cy="4516873"/>
          </a:xfrm>
        </p:spPr>
        <p:txBody>
          <a:bodyPr numCol="1" rtlCol="0">
            <a:normAutofit/>
          </a:bodyPr>
          <a:lstStyle>
            <a:lvl1pPr marL="233363" indent="-233363">
              <a:lnSpc>
                <a:spcPct val="150000"/>
              </a:lnSpc>
              <a:spcBef>
                <a:spcPts val="0"/>
              </a:spcBef>
              <a:buNone/>
              <a:tabLst>
                <a:tab pos="112713" algn="r"/>
                <a:tab pos="233363" algn="l"/>
              </a:tabLst>
              <a:defRPr sz="1200">
                <a:solidFill>
                  <a:schemeClr val="accent4">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36" name="Textplatzhalter 3">
            <a:extLst>
              <a:ext uri="{FF2B5EF4-FFF2-40B4-BE49-F238E27FC236}">
                <a16:creationId xmlns:a16="http://schemas.microsoft.com/office/drawing/2014/main" id="{1808718C-849A-4063-A7DB-6A25E4823A61}"/>
              </a:ext>
            </a:extLst>
          </p:cNvPr>
          <p:cNvSpPr>
            <a:spLocks noGrp="1"/>
          </p:cNvSpPr>
          <p:nvPr>
            <p:ph type="body" sz="half" idx="15" hasCustomPrompt="1"/>
          </p:nvPr>
        </p:nvSpPr>
        <p:spPr>
          <a:xfrm>
            <a:off x="1942554" y="6477581"/>
            <a:ext cx="3735869" cy="326903"/>
          </a:xfrm>
        </p:spPr>
        <p:txBody>
          <a:bodyPr numCol="1" rtlCol="0">
            <a:normAutofit/>
          </a:bodyPr>
          <a:lstStyle>
            <a:lvl1pPr marL="0" indent="0">
              <a:lnSpc>
                <a:spcPct val="100000"/>
              </a:lnSpc>
              <a:spcBef>
                <a:spcPts val="0"/>
              </a:spcBef>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dirty="0"/>
              <a:t>Klicken Sie, um Text hinzuzufügen.</a:t>
            </a:r>
          </a:p>
        </p:txBody>
      </p:sp>
      <p:sp>
        <p:nvSpPr>
          <p:cNvPr id="37" name="Bildplatzhalter 29" descr="Leerer Platzhalter zum Hinzufügen eines Bilds. Klicken Sie auf den Platzhalter, und wählen Sie das hinzuzufügende Bild aus.">
            <a:extLst>
              <a:ext uri="{FF2B5EF4-FFF2-40B4-BE49-F238E27FC236}">
                <a16:creationId xmlns:a16="http://schemas.microsoft.com/office/drawing/2014/main" id="{ADBABE7C-83A0-42FB-9AB1-BD7454D9103E}"/>
              </a:ext>
            </a:extLst>
          </p:cNvPr>
          <p:cNvSpPr>
            <a:spLocks noGrp="1"/>
          </p:cNvSpPr>
          <p:nvPr>
            <p:ph type="pic" sz="quarter" idx="19" hasCustomPrompt="1"/>
          </p:nvPr>
        </p:nvSpPr>
        <p:spPr>
          <a:xfrm>
            <a:off x="6017143" y="296778"/>
            <a:ext cx="1874380" cy="1371600"/>
          </a:xfrm>
          <a:solidFill>
            <a:schemeClr val="accent4">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8" name="Bildplatzhalter 29" descr="Leerer Platzhalter zum Hinzufügen eines Bilds. Klicken Sie auf den Platzhalter, und wählen Sie das hinzuzufügende Bild aus.">
            <a:extLst>
              <a:ext uri="{FF2B5EF4-FFF2-40B4-BE49-F238E27FC236}">
                <a16:creationId xmlns:a16="http://schemas.microsoft.com/office/drawing/2014/main" id="{6AA38BAD-E577-44E5-8652-7EB8884D85D4}"/>
              </a:ext>
            </a:extLst>
          </p:cNvPr>
          <p:cNvSpPr>
            <a:spLocks noGrp="1"/>
          </p:cNvSpPr>
          <p:nvPr>
            <p:ph type="pic" sz="quarter" idx="29" hasCustomPrompt="1"/>
          </p:nvPr>
        </p:nvSpPr>
        <p:spPr>
          <a:xfrm>
            <a:off x="6017143" y="1921978"/>
            <a:ext cx="1874380" cy="1371600"/>
          </a:xfrm>
          <a:solidFill>
            <a:schemeClr val="accent4">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39" name="Bildplatzhalter 29" descr="Leerer Platzhalter zum Hinzufügen eines Bilds. Klicken Sie auf den Platzhalter, und wählen Sie das hinzuzufügende Bild aus.">
            <a:extLst>
              <a:ext uri="{FF2B5EF4-FFF2-40B4-BE49-F238E27FC236}">
                <a16:creationId xmlns:a16="http://schemas.microsoft.com/office/drawing/2014/main" id="{31089E30-35D5-4B63-962C-E69262F8A31B}"/>
              </a:ext>
            </a:extLst>
          </p:cNvPr>
          <p:cNvSpPr>
            <a:spLocks noGrp="1"/>
          </p:cNvSpPr>
          <p:nvPr>
            <p:ph type="pic" sz="quarter" idx="31" hasCustomPrompt="1"/>
          </p:nvPr>
        </p:nvSpPr>
        <p:spPr>
          <a:xfrm>
            <a:off x="6017143" y="3547178"/>
            <a:ext cx="1874380" cy="1371600"/>
          </a:xfrm>
          <a:solidFill>
            <a:schemeClr val="accent4">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40" name="Bildplatzhalter 29" descr="Leerer Platzhalter zum Hinzufügen eines Bilds. Klicken Sie auf den Platzhalter, und wählen Sie das hinzuzufügende Bild aus.">
            <a:extLst>
              <a:ext uri="{FF2B5EF4-FFF2-40B4-BE49-F238E27FC236}">
                <a16:creationId xmlns:a16="http://schemas.microsoft.com/office/drawing/2014/main" id="{294891CE-B5DF-4EC9-BCD1-007200ADE6BF}"/>
              </a:ext>
            </a:extLst>
          </p:cNvPr>
          <p:cNvSpPr>
            <a:spLocks noGrp="1"/>
          </p:cNvSpPr>
          <p:nvPr>
            <p:ph type="pic" sz="quarter" idx="32" hasCustomPrompt="1"/>
          </p:nvPr>
        </p:nvSpPr>
        <p:spPr>
          <a:xfrm>
            <a:off x="6017662" y="5172377"/>
            <a:ext cx="1874380" cy="1371600"/>
          </a:xfrm>
          <a:solidFill>
            <a:schemeClr val="accent4">
              <a:lumMod val="20000"/>
              <a:lumOff val="80000"/>
            </a:schemeClr>
          </a:solidFill>
        </p:spPr>
        <p:txBody>
          <a:bodyPr rtlCol="0" anchor="ctr" anchorCtr="0">
            <a:normAutofit/>
          </a:bodyPr>
          <a:lstStyle>
            <a:lvl1pPr marL="0" indent="0" algn="ctr">
              <a:buNone/>
              <a:defRPr sz="1800"/>
            </a:lvl1pPr>
          </a:lstStyle>
          <a:p>
            <a:pPr rtl="0"/>
            <a:r>
              <a:rPr lang="de-DE" noProof="0"/>
              <a:t>Bild hinzufügen</a:t>
            </a:r>
          </a:p>
        </p:txBody>
      </p:sp>
      <p:sp>
        <p:nvSpPr>
          <p:cNvPr id="53" name="Textplatzhalter 3">
            <a:extLst>
              <a:ext uri="{FF2B5EF4-FFF2-40B4-BE49-F238E27FC236}">
                <a16:creationId xmlns:a16="http://schemas.microsoft.com/office/drawing/2014/main" id="{55A40829-372A-4BD2-9DFD-55A1E0FC7A6C}"/>
              </a:ext>
            </a:extLst>
          </p:cNvPr>
          <p:cNvSpPr>
            <a:spLocks noGrp="1"/>
          </p:cNvSpPr>
          <p:nvPr>
            <p:ph type="body" sz="half" idx="21" hasCustomPrompt="1"/>
          </p:nvPr>
        </p:nvSpPr>
        <p:spPr>
          <a:xfrm>
            <a:off x="8155381" y="269869"/>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5" name="Textplatzhalter 3">
            <a:extLst>
              <a:ext uri="{FF2B5EF4-FFF2-40B4-BE49-F238E27FC236}">
                <a16:creationId xmlns:a16="http://schemas.microsoft.com/office/drawing/2014/main" id="{D3ED1463-3FDC-4F77-A490-BB128AEB35E9}"/>
              </a:ext>
            </a:extLst>
          </p:cNvPr>
          <p:cNvSpPr>
            <a:spLocks noGrp="1"/>
          </p:cNvSpPr>
          <p:nvPr>
            <p:ph type="body" sz="half" idx="33" hasCustomPrompt="1"/>
          </p:nvPr>
        </p:nvSpPr>
        <p:spPr>
          <a:xfrm>
            <a:off x="8155381" y="1903490"/>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7" name="Textplatzhalter 3">
            <a:extLst>
              <a:ext uri="{FF2B5EF4-FFF2-40B4-BE49-F238E27FC236}">
                <a16:creationId xmlns:a16="http://schemas.microsoft.com/office/drawing/2014/main" id="{66CBE1DF-E937-4AEA-A7F9-8B809516E332}"/>
              </a:ext>
            </a:extLst>
          </p:cNvPr>
          <p:cNvSpPr>
            <a:spLocks noGrp="1"/>
          </p:cNvSpPr>
          <p:nvPr>
            <p:ph type="body" sz="half" idx="35" hasCustomPrompt="1"/>
          </p:nvPr>
        </p:nvSpPr>
        <p:spPr>
          <a:xfrm>
            <a:off x="8155381" y="3537111"/>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5" name="Textplatzhalter 3">
            <a:extLst>
              <a:ext uri="{FF2B5EF4-FFF2-40B4-BE49-F238E27FC236}">
                <a16:creationId xmlns:a16="http://schemas.microsoft.com/office/drawing/2014/main" id="{4C47130C-295F-469B-8A2F-DACEF5B5A598}"/>
              </a:ext>
            </a:extLst>
          </p:cNvPr>
          <p:cNvSpPr>
            <a:spLocks noGrp="1"/>
          </p:cNvSpPr>
          <p:nvPr>
            <p:ph type="body" sz="half" idx="11" hasCustomPrompt="1"/>
          </p:nvPr>
        </p:nvSpPr>
        <p:spPr>
          <a:xfrm>
            <a:off x="1927739" y="1480561"/>
            <a:ext cx="3745227" cy="313240"/>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59" name="Textplatzhalter 3">
            <a:extLst>
              <a:ext uri="{FF2B5EF4-FFF2-40B4-BE49-F238E27FC236}">
                <a16:creationId xmlns:a16="http://schemas.microsoft.com/office/drawing/2014/main" id="{A93AA9FB-7091-4FF0-8330-340B0A90ACBB}"/>
              </a:ext>
            </a:extLst>
          </p:cNvPr>
          <p:cNvSpPr>
            <a:spLocks noGrp="1"/>
          </p:cNvSpPr>
          <p:nvPr>
            <p:ph type="body" sz="half" idx="37" hasCustomPrompt="1"/>
          </p:nvPr>
        </p:nvSpPr>
        <p:spPr>
          <a:xfrm>
            <a:off x="8155381" y="5170732"/>
            <a:ext cx="3861359" cy="1398509"/>
          </a:xfrm>
        </p:spPr>
        <p:txBody>
          <a:bodyPr numCol="1" rtlCol="0">
            <a:normAutofit/>
          </a:bodyPr>
          <a:lstStyle>
            <a:lvl1pPr marL="0" indent="0">
              <a:lnSpc>
                <a:spcPct val="100000"/>
              </a:lnSpc>
              <a:spcBef>
                <a:spcPts val="600"/>
              </a:spcBef>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23" name="Textfeld 22">
            <a:extLst>
              <a:ext uri="{FF2B5EF4-FFF2-40B4-BE49-F238E27FC236}">
                <a16:creationId xmlns:a16="http://schemas.microsoft.com/office/drawing/2014/main" id="{F58024DC-2BD1-48B2-9B50-F47B3CEF4820}"/>
              </a:ext>
            </a:extLst>
          </p:cNvPr>
          <p:cNvSpPr txBox="1"/>
          <p:nvPr userDrawn="1"/>
        </p:nvSpPr>
        <p:spPr>
          <a:xfrm>
            <a:off x="7888697" y="269869"/>
            <a:ext cx="319318"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4">
                    <a:lumMod val="50000"/>
                  </a:schemeClr>
                </a:solidFill>
                <a:latin typeface="+mn-lt"/>
                <a:ea typeface="+mn-ea"/>
                <a:cs typeface="+mn-cs"/>
              </a:rPr>
              <a:t>1</a:t>
            </a:r>
          </a:p>
        </p:txBody>
      </p:sp>
      <p:sp>
        <p:nvSpPr>
          <p:cNvPr id="24" name="Textfeld 23">
            <a:extLst>
              <a:ext uri="{FF2B5EF4-FFF2-40B4-BE49-F238E27FC236}">
                <a16:creationId xmlns:a16="http://schemas.microsoft.com/office/drawing/2014/main" id="{277DCCC3-3098-4343-B77B-3D23E8F17FFD}"/>
              </a:ext>
            </a:extLst>
          </p:cNvPr>
          <p:cNvSpPr txBox="1"/>
          <p:nvPr userDrawn="1"/>
        </p:nvSpPr>
        <p:spPr>
          <a:xfrm>
            <a:off x="7888696" y="1902428"/>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4">
                    <a:lumMod val="50000"/>
                  </a:schemeClr>
                </a:solidFill>
                <a:latin typeface="+mn-lt"/>
                <a:ea typeface="+mn-ea"/>
                <a:cs typeface="+mn-cs"/>
              </a:rPr>
              <a:t>2</a:t>
            </a:r>
          </a:p>
        </p:txBody>
      </p:sp>
      <p:sp>
        <p:nvSpPr>
          <p:cNvPr id="26" name="Textfeld 25">
            <a:extLst>
              <a:ext uri="{FF2B5EF4-FFF2-40B4-BE49-F238E27FC236}">
                <a16:creationId xmlns:a16="http://schemas.microsoft.com/office/drawing/2014/main" id="{47D9CE1B-5D25-4C27-8C90-7CA8B8B1E7EF}"/>
              </a:ext>
            </a:extLst>
          </p:cNvPr>
          <p:cNvSpPr txBox="1"/>
          <p:nvPr userDrawn="1"/>
        </p:nvSpPr>
        <p:spPr>
          <a:xfrm>
            <a:off x="7888696" y="3534987"/>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4">
                    <a:lumMod val="50000"/>
                  </a:schemeClr>
                </a:solidFill>
                <a:latin typeface="+mn-lt"/>
                <a:ea typeface="+mn-ea"/>
                <a:cs typeface="+mn-cs"/>
              </a:rPr>
              <a:t>3</a:t>
            </a:r>
          </a:p>
        </p:txBody>
      </p:sp>
      <p:sp>
        <p:nvSpPr>
          <p:cNvPr id="28" name="Textfeld 27">
            <a:extLst>
              <a:ext uri="{FF2B5EF4-FFF2-40B4-BE49-F238E27FC236}">
                <a16:creationId xmlns:a16="http://schemas.microsoft.com/office/drawing/2014/main" id="{E4D750E6-AF88-4742-9ABE-63A5217AD198}"/>
              </a:ext>
            </a:extLst>
          </p:cNvPr>
          <p:cNvSpPr txBox="1"/>
          <p:nvPr userDrawn="1"/>
        </p:nvSpPr>
        <p:spPr>
          <a:xfrm>
            <a:off x="7888696" y="5167546"/>
            <a:ext cx="319319" cy="341632"/>
          </a:xfrm>
          <a:prstGeom prst="rect">
            <a:avLst/>
          </a:prstGeom>
          <a:noFill/>
        </p:spPr>
        <p:txBody>
          <a:bodyPr wrap="none" rtlCol="0">
            <a:spAutoFit/>
          </a:bodyPr>
          <a:lstStyle/>
          <a:p>
            <a:pPr marL="0" lvl="0" indent="0" algn="r" defTabSz="914400" rtl="0" eaLnBrk="1" latinLnBrk="0" hangingPunct="1">
              <a:lnSpc>
                <a:spcPct val="90000"/>
              </a:lnSpc>
              <a:spcBef>
                <a:spcPts val="1000"/>
              </a:spcBef>
              <a:buFont typeface="Arial" panose="020B0604020202020204" pitchFamily="34" charset="0"/>
              <a:buNone/>
            </a:pPr>
            <a:r>
              <a:rPr lang="de-DE" sz="1800" kern="1200" noProof="0">
                <a:solidFill>
                  <a:schemeClr val="accent4">
                    <a:lumMod val="50000"/>
                  </a:schemeClr>
                </a:solidFill>
                <a:latin typeface="+mn-lt"/>
                <a:ea typeface="+mn-ea"/>
                <a:cs typeface="+mn-cs"/>
              </a:rPr>
              <a:t>4</a:t>
            </a:r>
          </a:p>
        </p:txBody>
      </p:sp>
    </p:spTree>
    <p:extLst>
      <p:ext uri="{BB962C8B-B14F-4D97-AF65-F5344CB8AC3E}">
        <p14:creationId xmlns:p14="http://schemas.microsoft.com/office/powerpoint/2010/main" val="3767755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5 Rezeptbuch – Rezept">
    <p:spTree>
      <p:nvGrpSpPr>
        <p:cNvPr id="1" name=""/>
        <p:cNvGrpSpPr/>
        <p:nvPr/>
      </p:nvGrpSpPr>
      <p:grpSpPr>
        <a:xfrm>
          <a:off x="0" y="0"/>
          <a:ext cx="0" cy="0"/>
          <a:chOff x="0" y="0"/>
          <a:chExt cx="0" cy="0"/>
        </a:xfrm>
      </p:grpSpPr>
      <p:sp>
        <p:nvSpPr>
          <p:cNvPr id="7" name="Bildplatzhalter 6" descr="Leerer Platzhalter zum Hinzufügen eines Bilds. Klicken Sie auf den Platzhalter, und wählen Sie das hinzuzufügende Bild aus.">
            <a:extLst>
              <a:ext uri="{FF2B5EF4-FFF2-40B4-BE49-F238E27FC236}">
                <a16:creationId xmlns:a16="http://schemas.microsoft.com/office/drawing/2014/main" id="{EDAB7103-706C-4D50-B9D9-030D5A29D564}"/>
              </a:ext>
            </a:extLst>
          </p:cNvPr>
          <p:cNvSpPr>
            <a:spLocks noGrp="1"/>
          </p:cNvSpPr>
          <p:nvPr>
            <p:ph type="pic" sz="quarter" idx="10" hasCustomPrompt="1"/>
          </p:nvPr>
        </p:nvSpPr>
        <p:spPr>
          <a:xfrm>
            <a:off x="0" y="0"/>
            <a:ext cx="5998464" cy="6858000"/>
          </a:xfrm>
          <a:solidFill>
            <a:schemeClr val="accent4">
              <a:lumMod val="20000"/>
              <a:lumOff val="80000"/>
            </a:schemeClr>
          </a:solidFill>
        </p:spPr>
        <p:txBody>
          <a:bodyPr rtlCol="0" anchor="ctr"/>
          <a:lstStyle>
            <a:lvl1pPr marL="0" indent="0" algn="ctr">
              <a:buNone/>
              <a:defRPr/>
            </a:lvl1pPr>
          </a:lstStyle>
          <a:p>
            <a:pPr rtl="0"/>
            <a:r>
              <a:rPr lang="de-DE" noProof="0"/>
              <a:t>Bild hinzufügen</a:t>
            </a:r>
          </a:p>
        </p:txBody>
      </p:sp>
      <p:sp>
        <p:nvSpPr>
          <p:cNvPr id="2" name="Titel 1">
            <a:extLst>
              <a:ext uri="{FF2B5EF4-FFF2-40B4-BE49-F238E27FC236}">
                <a16:creationId xmlns:a16="http://schemas.microsoft.com/office/drawing/2014/main" id="{3D626AAE-852B-4A65-9BB6-7D2C0A1916F8}"/>
              </a:ext>
            </a:extLst>
          </p:cNvPr>
          <p:cNvSpPr>
            <a:spLocks noGrp="1"/>
          </p:cNvSpPr>
          <p:nvPr>
            <p:ph type="title" hasCustomPrompt="1"/>
          </p:nvPr>
        </p:nvSpPr>
        <p:spPr>
          <a:xfrm>
            <a:off x="926592" y="877824"/>
            <a:ext cx="11265408" cy="1179576"/>
          </a:xfrm>
          <a:solidFill>
            <a:schemeClr val="accent4">
              <a:lumMod val="50000"/>
            </a:schemeClr>
          </a:solidFill>
        </p:spPr>
        <p:txBody>
          <a:bodyPr vert="horz" lIns="91440" tIns="45720" rIns="91440" bIns="45720" rtlCol="0" anchor="ctr" anchorCtr="0">
            <a:noAutofit/>
          </a:bodyPr>
          <a:lstStyle>
            <a:lvl1pPr>
              <a:defRPr lang="en-US" sz="3600">
                <a:solidFill>
                  <a:schemeClr val="bg1"/>
                </a:solidFill>
                <a:ea typeface="+mn-ea"/>
                <a:cs typeface="+mn-cs"/>
              </a:defRPr>
            </a:lvl1pPr>
          </a:lstStyle>
          <a:p>
            <a:pPr marL="0" lvl="0" indent="0" rtl="0">
              <a:spcBef>
                <a:spcPts val="1000"/>
              </a:spcBef>
              <a:buFont typeface="Arial" panose="020B0604020202020204" pitchFamily="34" charset="0"/>
            </a:pPr>
            <a:r>
              <a:rPr lang="de-DE" noProof="0"/>
              <a:t>Titelmasterformat durch Klicken bearbeiten</a:t>
            </a:r>
          </a:p>
        </p:txBody>
      </p:sp>
      <p:sp>
        <p:nvSpPr>
          <p:cNvPr id="9" name="Textplatzhalter 27">
            <a:extLst>
              <a:ext uri="{FF2B5EF4-FFF2-40B4-BE49-F238E27FC236}">
                <a16:creationId xmlns:a16="http://schemas.microsoft.com/office/drawing/2014/main" id="{40284018-877E-48C8-A60E-5EA184B0B905}"/>
              </a:ext>
            </a:extLst>
          </p:cNvPr>
          <p:cNvSpPr>
            <a:spLocks noGrp="1"/>
          </p:cNvSpPr>
          <p:nvPr>
            <p:ph type="body" sz="quarter" idx="18" hasCustomPrompt="1"/>
          </p:nvPr>
        </p:nvSpPr>
        <p:spPr>
          <a:xfrm>
            <a:off x="6095998" y="0"/>
            <a:ext cx="5879593" cy="877824"/>
          </a:xfrm>
          <a:noFill/>
          <a:ln>
            <a:noFill/>
          </a:ln>
        </p:spPr>
        <p:txBody>
          <a:bodyPr tIns="91440" bIns="91440" rtlCol="0" anchor="ctr" anchorCtr="0">
            <a:normAutofit/>
          </a:bodyPr>
          <a:lstStyle>
            <a:lvl1pPr marL="0" indent="0" algn="ctr">
              <a:lnSpc>
                <a:spcPct val="100000"/>
              </a:lnSpc>
              <a:spcBef>
                <a:spcPts val="0"/>
              </a:spcBef>
              <a:buNone/>
              <a:defRPr sz="1600" i="1">
                <a:solidFill>
                  <a:schemeClr val="accent4">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Text hinzuzufügen.</a:t>
            </a:r>
          </a:p>
        </p:txBody>
      </p:sp>
      <p:sp>
        <p:nvSpPr>
          <p:cNvPr id="12" name="Untertitel 2">
            <a:extLst>
              <a:ext uri="{FF2B5EF4-FFF2-40B4-BE49-F238E27FC236}">
                <a16:creationId xmlns:a16="http://schemas.microsoft.com/office/drawing/2014/main" id="{861167B6-9741-49DA-A7AF-E1A3352D10C8}"/>
              </a:ext>
            </a:extLst>
          </p:cNvPr>
          <p:cNvSpPr>
            <a:spLocks noGrp="1"/>
          </p:cNvSpPr>
          <p:nvPr>
            <p:ph type="subTitle" idx="20" hasCustomPrompt="1"/>
          </p:nvPr>
        </p:nvSpPr>
        <p:spPr>
          <a:xfrm>
            <a:off x="8785299" y="1735834"/>
            <a:ext cx="3406701" cy="321566"/>
          </a:xfrm>
        </p:spPr>
        <p:txBody>
          <a:bodyPr rtlCol="0">
            <a:normAutofit/>
          </a:bodyPr>
          <a:lstStyle>
            <a:lvl1pPr marL="0" indent="0" algn="r">
              <a:buNone/>
              <a:defRPr sz="12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14" name="Rechteck 13">
            <a:extLst>
              <a:ext uri="{FF2B5EF4-FFF2-40B4-BE49-F238E27FC236}">
                <a16:creationId xmlns:a16="http://schemas.microsoft.com/office/drawing/2014/main" id="{913599A2-48DF-45BA-9425-12A5FBCF838E}"/>
              </a:ext>
            </a:extLst>
          </p:cNvPr>
          <p:cNvSpPr/>
          <p:nvPr userDrawn="1"/>
        </p:nvSpPr>
        <p:spPr>
          <a:xfrm>
            <a:off x="5992994" y="6316980"/>
            <a:ext cx="6199006" cy="54102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16" name="Textplatzhalter 3">
            <a:extLst>
              <a:ext uri="{FF2B5EF4-FFF2-40B4-BE49-F238E27FC236}">
                <a16:creationId xmlns:a16="http://schemas.microsoft.com/office/drawing/2014/main" id="{5E29445D-5852-4685-99FA-F6D0EEB71907}"/>
              </a:ext>
            </a:extLst>
          </p:cNvPr>
          <p:cNvSpPr>
            <a:spLocks noGrp="1"/>
          </p:cNvSpPr>
          <p:nvPr>
            <p:ph type="body" sz="half" idx="11" hasCustomPrompt="1"/>
          </p:nvPr>
        </p:nvSpPr>
        <p:spPr>
          <a:xfrm>
            <a:off x="6096000" y="2181537"/>
            <a:ext cx="2856467" cy="267780"/>
          </a:xfrm>
        </p:spPr>
        <p:txBody>
          <a:bodyPr rtlCol="0">
            <a:noAutofit/>
          </a:bodyPr>
          <a:lstStyle>
            <a:lvl1pPr marL="0" indent="0" algn="l">
              <a:buNone/>
              <a:defRPr sz="1600" i="0">
                <a:solidFill>
                  <a:schemeClr val="accent4">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7" name="Textplatzhalter 3">
            <a:extLst>
              <a:ext uri="{FF2B5EF4-FFF2-40B4-BE49-F238E27FC236}">
                <a16:creationId xmlns:a16="http://schemas.microsoft.com/office/drawing/2014/main" id="{F8A5A1E2-D455-4943-B46C-912CF46ABA90}"/>
              </a:ext>
            </a:extLst>
          </p:cNvPr>
          <p:cNvSpPr>
            <a:spLocks noGrp="1"/>
          </p:cNvSpPr>
          <p:nvPr>
            <p:ph type="body" sz="half" idx="12" hasCustomPrompt="1"/>
          </p:nvPr>
        </p:nvSpPr>
        <p:spPr>
          <a:xfrm>
            <a:off x="6095999" y="2449317"/>
            <a:ext cx="5879592" cy="1801368"/>
          </a:xfrm>
          <a:noFill/>
        </p:spPr>
        <p:txBody>
          <a:bodyPr wrap="square" numCol="2" spcCol="457200" rtlCol="0">
            <a:noAutofit/>
          </a:bodyPr>
          <a:lstStyle>
            <a:lvl1pPr marL="0" indent="0">
              <a:lnSpc>
                <a:spcPct val="100000"/>
              </a:lnSpc>
              <a:spcBef>
                <a:spcPts val="0"/>
              </a:spcBef>
              <a:buNone/>
              <a:defRPr lang="en-US" sz="1200" i="1" dirty="0"/>
            </a:lvl1pPr>
          </a:lstStyle>
          <a:p>
            <a:pPr lvl="0" rtl="0"/>
            <a:r>
              <a:rPr lang="de-DE" noProof="0"/>
              <a:t>Klicken Sie, um Text hinzuzufügen.</a:t>
            </a:r>
          </a:p>
        </p:txBody>
      </p:sp>
      <p:sp>
        <p:nvSpPr>
          <p:cNvPr id="18" name="Textplatzhalter 3">
            <a:extLst>
              <a:ext uri="{FF2B5EF4-FFF2-40B4-BE49-F238E27FC236}">
                <a16:creationId xmlns:a16="http://schemas.microsoft.com/office/drawing/2014/main" id="{03CEA5B5-2DFF-4730-B1C1-7297D81876B7}"/>
              </a:ext>
            </a:extLst>
          </p:cNvPr>
          <p:cNvSpPr>
            <a:spLocks noGrp="1"/>
          </p:cNvSpPr>
          <p:nvPr>
            <p:ph type="body" sz="half" idx="14" hasCustomPrompt="1"/>
          </p:nvPr>
        </p:nvSpPr>
        <p:spPr>
          <a:xfrm>
            <a:off x="6095999" y="4250685"/>
            <a:ext cx="5879592" cy="2014859"/>
          </a:xfrm>
        </p:spPr>
        <p:txBody>
          <a:bodyPr numCol="2" rtlCol="0">
            <a:normAutofit/>
          </a:bodyPr>
          <a:lstStyle>
            <a:lvl1pPr marL="228600" indent="-228600">
              <a:buClr>
                <a:schemeClr val="accent4">
                  <a:lumMod val="50000"/>
                </a:schemeClr>
              </a:buClr>
              <a:buSzPct val="120000"/>
              <a:buFont typeface="+mj-lt"/>
              <a:buAutoNum type="arabicPeriod"/>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
        <p:nvSpPr>
          <p:cNvPr id="19" name="Textplatzhalter 3">
            <a:extLst>
              <a:ext uri="{FF2B5EF4-FFF2-40B4-BE49-F238E27FC236}">
                <a16:creationId xmlns:a16="http://schemas.microsoft.com/office/drawing/2014/main" id="{2B63EEB8-169F-4E42-8938-2B33C50057D9}"/>
              </a:ext>
            </a:extLst>
          </p:cNvPr>
          <p:cNvSpPr>
            <a:spLocks noGrp="1"/>
          </p:cNvSpPr>
          <p:nvPr>
            <p:ph type="body" sz="half" idx="15" hasCustomPrompt="1"/>
          </p:nvPr>
        </p:nvSpPr>
        <p:spPr>
          <a:xfrm>
            <a:off x="6095997" y="6366423"/>
            <a:ext cx="5879593" cy="398762"/>
          </a:xfrm>
        </p:spPr>
        <p:txBody>
          <a:bodyPr numCol="1" rtlCol="0">
            <a:normAutofit/>
          </a:bodyPr>
          <a:lstStyle>
            <a:lvl1pPr marL="0" indent="0">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Klicken Sie, um Text hinzuzufügen.</a:t>
            </a:r>
          </a:p>
        </p:txBody>
      </p:sp>
    </p:spTree>
    <p:extLst>
      <p:ext uri="{BB962C8B-B14F-4D97-AF65-F5344CB8AC3E}">
        <p14:creationId xmlns:p14="http://schemas.microsoft.com/office/powerpoint/2010/main" val="1865784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Mitwirkende">
    <p:bg>
      <p:bgPr>
        <a:solidFill>
          <a:schemeClr val="accent1">
            <a:lumMod val="50000"/>
          </a:schemeClr>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C5B73CD6-4AD9-41DA-9481-BA512E885FE5}"/>
              </a:ext>
            </a:extLst>
          </p:cNvPr>
          <p:cNvSpPr>
            <a:spLocks noGrp="1"/>
          </p:cNvSpPr>
          <p:nvPr>
            <p:ph type="title" hasCustomPrompt="1"/>
          </p:nvPr>
        </p:nvSpPr>
        <p:spPr>
          <a:xfrm>
            <a:off x="5981701" y="83820"/>
            <a:ext cx="6050280" cy="1325563"/>
          </a:xfrm>
        </p:spPr>
        <p:txBody>
          <a:bodyPr rtlCol="0">
            <a:normAutofit/>
          </a:bodyPr>
          <a:lstStyle>
            <a:lvl1pPr>
              <a:lnSpc>
                <a:spcPct val="100000"/>
              </a:lnSpc>
              <a:defRPr sz="4500">
                <a:solidFill>
                  <a:schemeClr val="bg1"/>
                </a:solidFill>
              </a:defRPr>
            </a:lvl1pPr>
          </a:lstStyle>
          <a:p>
            <a:pPr rtl="0"/>
            <a:r>
              <a:rPr lang="de-DE" noProof="0"/>
              <a:t>Titelmasterformat durch Klicken bearbeiten</a:t>
            </a:r>
          </a:p>
        </p:txBody>
      </p:sp>
      <p:sp>
        <p:nvSpPr>
          <p:cNvPr id="5" name="Untertitel 2">
            <a:extLst>
              <a:ext uri="{FF2B5EF4-FFF2-40B4-BE49-F238E27FC236}">
                <a16:creationId xmlns:a16="http://schemas.microsoft.com/office/drawing/2014/main" id="{6D233A8E-E8E2-428D-B3B1-4DD2D1AD48F2}"/>
              </a:ext>
            </a:extLst>
          </p:cNvPr>
          <p:cNvSpPr>
            <a:spLocks noGrp="1"/>
          </p:cNvSpPr>
          <p:nvPr>
            <p:ph type="subTitle" idx="10" hasCustomPrompt="1"/>
          </p:nvPr>
        </p:nvSpPr>
        <p:spPr>
          <a:xfrm>
            <a:off x="5981701" y="1409382"/>
            <a:ext cx="6050280" cy="5197157"/>
          </a:xfrm>
        </p:spPr>
        <p:txBody>
          <a:bodyPr rtlCol="0">
            <a:normAutofit/>
          </a:bodyPr>
          <a:lstStyle>
            <a:lvl1pPr marL="0" indent="0" algn="l">
              <a:lnSpc>
                <a:spcPct val="100000"/>
              </a:lnSpc>
              <a:spcBef>
                <a:spcPts val="300"/>
              </a:spcBef>
              <a:buNone/>
              <a:defRPr sz="1600" i="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Untertitel durch Klicken hinzufügen</a:t>
            </a:r>
          </a:p>
        </p:txBody>
      </p:sp>
      <p:sp>
        <p:nvSpPr>
          <p:cNvPr id="6" name="Bildplatzhalter 4">
            <a:extLst>
              <a:ext uri="{FF2B5EF4-FFF2-40B4-BE49-F238E27FC236}">
                <a16:creationId xmlns:a16="http://schemas.microsoft.com/office/drawing/2014/main" id="{EA2014FC-BC19-4F06-91E1-BBB98A5CE2AA}"/>
              </a:ext>
            </a:extLst>
          </p:cNvPr>
          <p:cNvSpPr>
            <a:spLocks noGrp="1"/>
          </p:cNvSpPr>
          <p:nvPr>
            <p:ph type="pic" sz="quarter" idx="11" hasCustomPrompt="1"/>
          </p:nvPr>
        </p:nvSpPr>
        <p:spPr>
          <a:xfrm>
            <a:off x="0" y="0"/>
            <a:ext cx="5787850" cy="6858000"/>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Tree>
    <p:extLst>
      <p:ext uri="{BB962C8B-B14F-4D97-AF65-F5344CB8AC3E}">
        <p14:creationId xmlns:p14="http://schemas.microsoft.com/office/powerpoint/2010/main" val="3677679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chlussfolie">
    <p:bg>
      <p:bgPr>
        <a:solidFill>
          <a:schemeClr val="accent1">
            <a:lumMod val="50000"/>
          </a:schemeClr>
        </a:solidFill>
        <a:effectLst/>
      </p:bgPr>
    </p:bg>
    <p:spTree>
      <p:nvGrpSpPr>
        <p:cNvPr id="1" name=""/>
        <p:cNvGrpSpPr/>
        <p:nvPr/>
      </p:nvGrpSpPr>
      <p:grpSpPr>
        <a:xfrm>
          <a:off x="0" y="0"/>
          <a:ext cx="0" cy="0"/>
          <a:chOff x="0" y="0"/>
          <a:chExt cx="0" cy="0"/>
        </a:xfrm>
      </p:grpSpPr>
      <p:grpSp>
        <p:nvGrpSpPr>
          <p:cNvPr id="42" name="Gruppieren 41" descr="Zusammenstellung von Speisenbildern">
            <a:extLst>
              <a:ext uri="{FF2B5EF4-FFF2-40B4-BE49-F238E27FC236}">
                <a16:creationId xmlns:a16="http://schemas.microsoft.com/office/drawing/2014/main" id="{314C1EF1-87EB-4B3A-89AA-6D88F06EAEEE}"/>
              </a:ext>
            </a:extLst>
          </p:cNvPr>
          <p:cNvGrpSpPr/>
          <p:nvPr userDrawn="1"/>
        </p:nvGrpSpPr>
        <p:grpSpPr>
          <a:xfrm>
            <a:off x="1" y="-5000"/>
            <a:ext cx="12191999" cy="6864928"/>
            <a:chOff x="1" y="-5000"/>
            <a:chExt cx="12191999" cy="6864928"/>
          </a:xfrm>
        </p:grpSpPr>
        <p:sp>
          <p:nvSpPr>
            <p:cNvPr id="36" name="Rechteck 35">
              <a:extLst>
                <a:ext uri="{FF2B5EF4-FFF2-40B4-BE49-F238E27FC236}">
                  <a16:creationId xmlns:a16="http://schemas.microsoft.com/office/drawing/2014/main" id="{BB1FDADB-8251-4DB4-B51F-AA2085E3C6F8}"/>
                </a:ext>
              </a:extLst>
            </p:cNvPr>
            <p:cNvSpPr/>
            <p:nvPr userDrawn="1"/>
          </p:nvSpPr>
          <p:spPr>
            <a:xfrm>
              <a:off x="5056909" y="-1"/>
              <a:ext cx="3796146" cy="282632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7" name="Rechteck 36">
              <a:extLst>
                <a:ext uri="{FF2B5EF4-FFF2-40B4-BE49-F238E27FC236}">
                  <a16:creationId xmlns:a16="http://schemas.microsoft.com/office/drawing/2014/main" id="{544E598E-13F2-4971-A360-6BA465F83FE5}"/>
                </a:ext>
              </a:extLst>
            </p:cNvPr>
            <p:cNvSpPr/>
            <p:nvPr userDrawn="1"/>
          </p:nvSpPr>
          <p:spPr>
            <a:xfrm>
              <a:off x="8862983" y="-5000"/>
              <a:ext cx="3329017" cy="282632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1" name="Rechteck 30">
              <a:extLst>
                <a:ext uri="{FF2B5EF4-FFF2-40B4-BE49-F238E27FC236}">
                  <a16:creationId xmlns:a16="http://schemas.microsoft.com/office/drawing/2014/main" id="{3664E974-1F4F-4365-B046-F0B3ABF5ADF5}"/>
                </a:ext>
              </a:extLst>
            </p:cNvPr>
            <p:cNvSpPr/>
            <p:nvPr userDrawn="1"/>
          </p:nvSpPr>
          <p:spPr>
            <a:xfrm>
              <a:off x="1" y="2277145"/>
              <a:ext cx="4371108" cy="294908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5" name="Rechteck 34">
              <a:extLst>
                <a:ext uri="{FF2B5EF4-FFF2-40B4-BE49-F238E27FC236}">
                  <a16:creationId xmlns:a16="http://schemas.microsoft.com/office/drawing/2014/main" id="{A34587A9-B51D-4D62-B538-D0F0D65AF1A0}"/>
                </a:ext>
              </a:extLst>
            </p:cNvPr>
            <p:cNvSpPr/>
            <p:nvPr userDrawn="1"/>
          </p:nvSpPr>
          <p:spPr>
            <a:xfrm>
              <a:off x="7183582" y="2277145"/>
              <a:ext cx="3590087" cy="294908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9" name="Rechteck 38">
              <a:extLst>
                <a:ext uri="{FF2B5EF4-FFF2-40B4-BE49-F238E27FC236}">
                  <a16:creationId xmlns:a16="http://schemas.microsoft.com/office/drawing/2014/main" id="{3D609D81-8C6A-4AC8-89D9-81E2FE7B407D}"/>
                </a:ext>
              </a:extLst>
            </p:cNvPr>
            <p:cNvSpPr/>
            <p:nvPr userDrawn="1"/>
          </p:nvSpPr>
          <p:spPr>
            <a:xfrm>
              <a:off x="4058904" y="2277145"/>
              <a:ext cx="2861718" cy="294908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3" name="Rechteck 32">
              <a:extLst>
                <a:ext uri="{FF2B5EF4-FFF2-40B4-BE49-F238E27FC236}">
                  <a16:creationId xmlns:a16="http://schemas.microsoft.com/office/drawing/2014/main" id="{F0399B2B-8DDE-4AD6-82D5-DDDCFFDEB76D}"/>
                </a:ext>
              </a:extLst>
            </p:cNvPr>
            <p:cNvSpPr/>
            <p:nvPr userDrawn="1"/>
          </p:nvSpPr>
          <p:spPr>
            <a:xfrm>
              <a:off x="5984309" y="4573928"/>
              <a:ext cx="2394108" cy="22860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4" name="Rechteck 33">
              <a:extLst>
                <a:ext uri="{FF2B5EF4-FFF2-40B4-BE49-F238E27FC236}">
                  <a16:creationId xmlns:a16="http://schemas.microsoft.com/office/drawing/2014/main" id="{591515F0-BF0D-403B-8287-06F400A87DED}"/>
                </a:ext>
              </a:extLst>
            </p:cNvPr>
            <p:cNvSpPr/>
            <p:nvPr userDrawn="1"/>
          </p:nvSpPr>
          <p:spPr>
            <a:xfrm>
              <a:off x="9833970" y="4573928"/>
              <a:ext cx="2353950" cy="2286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32" name="Rechteck 31">
              <a:extLst>
                <a:ext uri="{FF2B5EF4-FFF2-40B4-BE49-F238E27FC236}">
                  <a16:creationId xmlns:a16="http://schemas.microsoft.com/office/drawing/2014/main" id="{BD609ABF-B194-4497-AE30-E2D5B3BAC2AD}"/>
                </a:ext>
              </a:extLst>
            </p:cNvPr>
            <p:cNvSpPr/>
            <p:nvPr userDrawn="1"/>
          </p:nvSpPr>
          <p:spPr>
            <a:xfrm>
              <a:off x="1720042" y="4573928"/>
              <a:ext cx="2338862" cy="2286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grpSp>
      <p:sp>
        <p:nvSpPr>
          <p:cNvPr id="19" name="Bildplatzhalter 4">
            <a:extLst>
              <a:ext uri="{FF2B5EF4-FFF2-40B4-BE49-F238E27FC236}">
                <a16:creationId xmlns:a16="http://schemas.microsoft.com/office/drawing/2014/main" id="{1FFC4A27-82C1-409D-B822-91EB3DF28632}"/>
              </a:ext>
            </a:extLst>
          </p:cNvPr>
          <p:cNvSpPr>
            <a:spLocks noGrp="1"/>
          </p:cNvSpPr>
          <p:nvPr>
            <p:ph type="pic" sz="quarter" idx="10" hasCustomPrompt="1"/>
          </p:nvPr>
        </p:nvSpPr>
        <p:spPr>
          <a:xfrm>
            <a:off x="0" y="-6926"/>
            <a:ext cx="5974381" cy="2284072"/>
          </a:xfrm>
          <a:solidFill>
            <a:schemeClr val="tx2">
              <a:lumMod val="20000"/>
              <a:lumOff val="80000"/>
            </a:schemeClr>
          </a:solidFill>
        </p:spPr>
        <p:txBody>
          <a:bodyPr rtlCol="0" anchor="ctr"/>
          <a:lstStyle>
            <a:lvl1pPr marL="0" indent="0" algn="ctr">
              <a:buNone/>
              <a:defRPr/>
            </a:lvl1pPr>
          </a:lstStyle>
          <a:p>
            <a:pPr rtl="0"/>
            <a:r>
              <a:rPr lang="de-DE" noProof="0"/>
              <a:t>Bild hinzufügen </a:t>
            </a:r>
          </a:p>
        </p:txBody>
      </p:sp>
      <p:sp>
        <p:nvSpPr>
          <p:cNvPr id="20" name="Bildplatzhalter 4">
            <a:extLst>
              <a:ext uri="{FF2B5EF4-FFF2-40B4-BE49-F238E27FC236}">
                <a16:creationId xmlns:a16="http://schemas.microsoft.com/office/drawing/2014/main" id="{E517C499-361C-4FCF-8C76-A84557059CA2}"/>
              </a:ext>
            </a:extLst>
          </p:cNvPr>
          <p:cNvSpPr>
            <a:spLocks noGrp="1"/>
          </p:cNvSpPr>
          <p:nvPr>
            <p:ph type="pic" sz="quarter" idx="11" hasCustomPrompt="1"/>
          </p:nvPr>
        </p:nvSpPr>
        <p:spPr>
          <a:xfrm>
            <a:off x="-999" y="4585314"/>
            <a:ext cx="1975104"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1" name="Bildplatzhalter 4">
            <a:extLst>
              <a:ext uri="{FF2B5EF4-FFF2-40B4-BE49-F238E27FC236}">
                <a16:creationId xmlns:a16="http://schemas.microsoft.com/office/drawing/2014/main" id="{B0D9F1AE-68C6-45F0-804B-096F9B883B27}"/>
              </a:ext>
            </a:extLst>
          </p:cNvPr>
          <p:cNvSpPr>
            <a:spLocks noGrp="1"/>
          </p:cNvSpPr>
          <p:nvPr>
            <p:ph type="pic" sz="quarter" idx="12" hasCustomPrompt="1"/>
          </p:nvPr>
        </p:nvSpPr>
        <p:spPr>
          <a:xfrm>
            <a:off x="4063276" y="4580316"/>
            <a:ext cx="1911105"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3" name="Bildplatzhalter 4">
            <a:extLst>
              <a:ext uri="{FF2B5EF4-FFF2-40B4-BE49-F238E27FC236}">
                <a16:creationId xmlns:a16="http://schemas.microsoft.com/office/drawing/2014/main" id="{143096DE-80D7-48ED-BC3F-2E6D3ED978B7}"/>
              </a:ext>
            </a:extLst>
          </p:cNvPr>
          <p:cNvSpPr>
            <a:spLocks noGrp="1"/>
          </p:cNvSpPr>
          <p:nvPr>
            <p:ph type="pic" sz="quarter" idx="13" hasCustomPrompt="1"/>
          </p:nvPr>
        </p:nvSpPr>
        <p:spPr>
          <a:xfrm>
            <a:off x="5989060" y="2281562"/>
            <a:ext cx="1911105"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4" name="Bildplatzhalter 4">
            <a:extLst>
              <a:ext uri="{FF2B5EF4-FFF2-40B4-BE49-F238E27FC236}">
                <a16:creationId xmlns:a16="http://schemas.microsoft.com/office/drawing/2014/main" id="{2A457750-32D8-47A2-A18B-3ED01538E571}"/>
              </a:ext>
            </a:extLst>
          </p:cNvPr>
          <p:cNvSpPr>
            <a:spLocks noGrp="1"/>
          </p:cNvSpPr>
          <p:nvPr>
            <p:ph type="pic" sz="quarter" idx="14" hasCustomPrompt="1"/>
          </p:nvPr>
        </p:nvSpPr>
        <p:spPr>
          <a:xfrm>
            <a:off x="7915979" y="-10803"/>
            <a:ext cx="1911105"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5" name="Bildplatzhalter 4">
            <a:extLst>
              <a:ext uri="{FF2B5EF4-FFF2-40B4-BE49-F238E27FC236}">
                <a16:creationId xmlns:a16="http://schemas.microsoft.com/office/drawing/2014/main" id="{E51D20A8-A27D-4E6C-8047-D670C07794AB}"/>
              </a:ext>
            </a:extLst>
          </p:cNvPr>
          <p:cNvSpPr>
            <a:spLocks noGrp="1"/>
          </p:cNvSpPr>
          <p:nvPr>
            <p:ph type="pic" sz="quarter" idx="15" hasCustomPrompt="1"/>
          </p:nvPr>
        </p:nvSpPr>
        <p:spPr>
          <a:xfrm>
            <a:off x="7910183" y="4567581"/>
            <a:ext cx="1911105"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6" name="Bildplatzhalter 4">
            <a:extLst>
              <a:ext uri="{FF2B5EF4-FFF2-40B4-BE49-F238E27FC236}">
                <a16:creationId xmlns:a16="http://schemas.microsoft.com/office/drawing/2014/main" id="{3CDA776B-59EE-43C5-AFA5-E86B0457E532}"/>
              </a:ext>
            </a:extLst>
          </p:cNvPr>
          <p:cNvSpPr>
            <a:spLocks noGrp="1"/>
          </p:cNvSpPr>
          <p:nvPr>
            <p:ph type="pic" sz="quarter" idx="16" hasCustomPrompt="1"/>
          </p:nvPr>
        </p:nvSpPr>
        <p:spPr>
          <a:xfrm>
            <a:off x="9838511" y="2277145"/>
            <a:ext cx="2347022" cy="2272686"/>
          </a:xfrm>
          <a:solidFill>
            <a:schemeClr val="tx2">
              <a:lumMod val="20000"/>
              <a:lumOff val="80000"/>
            </a:schemeClr>
          </a:solidFill>
        </p:spPr>
        <p:txBody>
          <a:bodyPr rtlCol="0" anchor="ctr">
            <a:normAutofit/>
          </a:bodyPr>
          <a:lstStyle>
            <a:lvl1pPr marL="0" indent="0" algn="ctr">
              <a:buNone/>
              <a:defRPr sz="2000"/>
            </a:lvl1pPr>
          </a:lstStyle>
          <a:p>
            <a:pPr rtl="0"/>
            <a:r>
              <a:rPr lang="de-DE" noProof="0"/>
              <a:t>Bild hinzufügen </a:t>
            </a:r>
          </a:p>
        </p:txBody>
      </p:sp>
      <p:sp>
        <p:nvSpPr>
          <p:cNvPr id="2" name="Titel 1">
            <a:extLst>
              <a:ext uri="{FF2B5EF4-FFF2-40B4-BE49-F238E27FC236}">
                <a16:creationId xmlns:a16="http://schemas.microsoft.com/office/drawing/2014/main" id="{2E6A96BD-B6AC-4441-9EB5-EF715B563CC5}"/>
              </a:ext>
            </a:extLst>
          </p:cNvPr>
          <p:cNvSpPr>
            <a:spLocks noGrp="1"/>
          </p:cNvSpPr>
          <p:nvPr>
            <p:ph type="title" hasCustomPrompt="1"/>
          </p:nvPr>
        </p:nvSpPr>
        <p:spPr>
          <a:xfrm>
            <a:off x="231963" y="2688921"/>
            <a:ext cx="5537368" cy="1325563"/>
          </a:xfrm>
        </p:spPr>
        <p:txBody>
          <a:bodyPr rtlCol="0">
            <a:normAutofit/>
          </a:bodyPr>
          <a:lstStyle>
            <a:lvl1pPr>
              <a:defRPr sz="3200">
                <a:solidFill>
                  <a:schemeClr val="bg1"/>
                </a:solidFill>
              </a:defRPr>
            </a:lvl1pPr>
          </a:lstStyle>
          <a:p>
            <a:pPr rtl="0"/>
            <a:r>
              <a:rPr lang="de-DE" noProof="0"/>
              <a:t>Titelmasterformat durch Klicken bearbeiten</a:t>
            </a:r>
          </a:p>
        </p:txBody>
      </p:sp>
    </p:spTree>
    <p:extLst>
      <p:ext uri="{BB962C8B-B14F-4D97-AF65-F5344CB8AC3E}">
        <p14:creationId xmlns:p14="http://schemas.microsoft.com/office/powerpoint/2010/main" val="7588949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0E9A5EC-A9DD-4592-8B98-62D6F2D6AD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de-DE" noProof="0"/>
              <a:t>Titelmasterformat durch Klicken bearbeiten</a:t>
            </a:r>
          </a:p>
        </p:txBody>
      </p:sp>
      <p:sp>
        <p:nvSpPr>
          <p:cNvPr id="3" name="Textplatzhalter 2">
            <a:extLst>
              <a:ext uri="{FF2B5EF4-FFF2-40B4-BE49-F238E27FC236}">
                <a16:creationId xmlns:a16="http://schemas.microsoft.com/office/drawing/2014/main" id="{1A58240A-8AA3-4585-BCFB-5E6B8F3DE4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a:extLst>
              <a:ext uri="{FF2B5EF4-FFF2-40B4-BE49-F238E27FC236}">
                <a16:creationId xmlns:a16="http://schemas.microsoft.com/office/drawing/2014/main" id="{B8C179F8-6D44-439B-8CEA-B7EA23D611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337A45D-1E15-438C-9090-998E3A40A1C9}" type="datetime1">
              <a:rPr lang="de-DE" noProof="0" smtClean="0"/>
              <a:t>10.07.2023</a:t>
            </a:fld>
            <a:endParaRPr lang="de-DE" noProof="0" dirty="0"/>
          </a:p>
        </p:txBody>
      </p:sp>
      <p:sp>
        <p:nvSpPr>
          <p:cNvPr id="5" name="Fußzeilenplatzhalter 4">
            <a:extLst>
              <a:ext uri="{FF2B5EF4-FFF2-40B4-BE49-F238E27FC236}">
                <a16:creationId xmlns:a16="http://schemas.microsoft.com/office/drawing/2014/main" id="{88C0B40A-0162-4753-9396-D6061762A2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de-DE" noProof="0"/>
          </a:p>
        </p:txBody>
      </p:sp>
      <p:sp>
        <p:nvSpPr>
          <p:cNvPr id="6" name="Foliennummernplatzhalter 5">
            <a:extLst>
              <a:ext uri="{FF2B5EF4-FFF2-40B4-BE49-F238E27FC236}">
                <a16:creationId xmlns:a16="http://schemas.microsoft.com/office/drawing/2014/main" id="{5FDFD43C-A0D1-4CC6-9A2E-479DF76A24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745CA84A-544F-4B6B-BC9A-925394EE73B5}" type="slidenum">
              <a:rPr lang="de-DE" noProof="0" smtClean="0"/>
              <a:t>‹Nr.›</a:t>
            </a:fld>
            <a:endParaRPr lang="de-DE" noProof="0"/>
          </a:p>
        </p:txBody>
      </p:sp>
    </p:spTree>
    <p:extLst>
      <p:ext uri="{BB962C8B-B14F-4D97-AF65-F5344CB8AC3E}">
        <p14:creationId xmlns:p14="http://schemas.microsoft.com/office/powerpoint/2010/main" val="1201637337"/>
      </p:ext>
    </p:extLst>
  </p:cSld>
  <p:clrMap bg1="lt1" tx1="dk1" bg2="lt2" tx2="dk2" accent1="accent1" accent2="accent2" accent3="accent3" accent4="accent4" accent5="accent5" accent6="accent6" hlink="hlink" folHlink="folHlink"/>
  <p:sldLayoutIdLst>
    <p:sldLayoutId id="2147483682" r:id="rId1"/>
    <p:sldLayoutId id="2147483684" r:id="rId2"/>
    <p:sldLayoutId id="2147483664" r:id="rId3"/>
    <p:sldLayoutId id="2147483668" r:id="rId4"/>
    <p:sldLayoutId id="2147483690" r:id="rId5"/>
    <p:sldLayoutId id="2147483670" r:id="rId6"/>
    <p:sldLayoutId id="2147483714" r:id="rId7"/>
    <p:sldLayoutId id="2147483685" r:id="rId8"/>
    <p:sldLayoutId id="2147483697" r:id="rId9"/>
    <p:sldLayoutId id="2147483698" r:id="rId10"/>
    <p:sldLayoutId id="2147483699" r:id="rId11"/>
    <p:sldLayoutId id="2147483700" r:id="rId12"/>
    <p:sldLayoutId id="2147483715" r:id="rId13"/>
    <p:sldLayoutId id="2147483686" r:id="rId14"/>
    <p:sldLayoutId id="2147483701" r:id="rId15"/>
    <p:sldLayoutId id="2147483702" r:id="rId16"/>
    <p:sldLayoutId id="2147483703" r:id="rId17"/>
    <p:sldLayoutId id="2147483704" r:id="rId18"/>
    <p:sldLayoutId id="2147483716" r:id="rId19"/>
    <p:sldLayoutId id="2147483687" r:id="rId20"/>
    <p:sldLayoutId id="2147483705" r:id="rId21"/>
    <p:sldLayoutId id="2147483706" r:id="rId22"/>
    <p:sldLayoutId id="2147483707" r:id="rId23"/>
    <p:sldLayoutId id="2147483708" r:id="rId24"/>
    <p:sldLayoutId id="2147483717" r:id="rId25"/>
    <p:sldLayoutId id="2147483688" r:id="rId26"/>
    <p:sldLayoutId id="2147483709" r:id="rId27"/>
    <p:sldLayoutId id="2147483710" r:id="rId28"/>
    <p:sldLayoutId id="2147483711" r:id="rId29"/>
    <p:sldLayoutId id="2147483712" r:id="rId30"/>
    <p:sldLayoutId id="2147483718" r:id="rId31"/>
    <p:sldLayoutId id="2147483694" r:id="rId32"/>
    <p:sldLayoutId id="2147483696" r:id="rId33"/>
  </p:sldLayoutIdLst>
  <p:hf sldNum="0" hdr="0" ftr="0" dt="0"/>
  <p:txStyles>
    <p:titleStyle>
      <a:lvl1pPr algn="l" defTabSz="914400" rtl="0" eaLnBrk="1" latinLnBrk="0" hangingPunct="1">
        <a:lnSpc>
          <a:spcPct val="90000"/>
        </a:lnSpc>
        <a:spcBef>
          <a:spcPct val="0"/>
        </a:spcBef>
        <a:buNone/>
        <a:defRPr sz="4400" kern="1200">
          <a:solidFill>
            <a:schemeClr val="accent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C4AD7155-38C3-42B6-B7C5-02571A6D32D9}"/>
              </a:ext>
            </a:extLst>
          </p:cNvPr>
          <p:cNvSpPr>
            <a:spLocks noGrp="1"/>
          </p:cNvSpPr>
          <p:nvPr>
            <p:ph type="title"/>
          </p:nvPr>
        </p:nvSpPr>
        <p:spPr/>
        <p:txBody>
          <a:bodyPr rtlCol="0">
            <a:normAutofit fontScale="90000"/>
          </a:bodyPr>
          <a:lstStyle/>
          <a:p>
            <a:pPr rtl="0"/>
            <a:r>
              <a:rPr lang="de-DE" dirty="0"/>
              <a:t>Mandarinen Creme-Dessert mit </a:t>
            </a:r>
            <a:r>
              <a:rPr lang="de-DE" dirty="0" err="1"/>
              <a:t>Pulisano</a:t>
            </a:r>
            <a:r>
              <a:rPr lang="de-DE" dirty="0"/>
              <a:t>® Mandarinen Püree</a:t>
            </a:r>
          </a:p>
        </p:txBody>
      </p:sp>
      <p:pic>
        <p:nvPicPr>
          <p:cNvPr id="17" name="Bildplatzhalter 16" descr="Ein Bild, das Essen, Zutaten, orange, Im Haus enthält.&#10;&#10;Automatisch generierte Beschreibung">
            <a:extLst>
              <a:ext uri="{FF2B5EF4-FFF2-40B4-BE49-F238E27FC236}">
                <a16:creationId xmlns:a16="http://schemas.microsoft.com/office/drawing/2014/main" id="{FF1043D5-2335-0B85-83AF-3EAF99895C1B}"/>
              </a:ext>
            </a:extLst>
          </p:cNvPr>
          <p:cNvPicPr>
            <a:picLocks noGrp="1" noChangeAspect="1"/>
          </p:cNvPicPr>
          <p:nvPr>
            <p:ph type="pic" sz="quarter" idx="17"/>
          </p:nvPr>
        </p:nvPicPr>
        <p:blipFill>
          <a:blip r:embed="rId3"/>
          <a:srcRect l="13977" r="13977"/>
          <a:stretch>
            <a:fillRect/>
          </a:stretch>
        </p:blipFill>
        <p:spPr/>
      </p:pic>
      <p:sp>
        <p:nvSpPr>
          <p:cNvPr id="6" name="Textplatzhalter 5">
            <a:extLst>
              <a:ext uri="{FF2B5EF4-FFF2-40B4-BE49-F238E27FC236}">
                <a16:creationId xmlns:a16="http://schemas.microsoft.com/office/drawing/2014/main" id="{CC931C5A-F150-423E-895A-9B995C3130CE}"/>
              </a:ext>
            </a:extLst>
          </p:cNvPr>
          <p:cNvSpPr>
            <a:spLocks noGrp="1"/>
          </p:cNvSpPr>
          <p:nvPr>
            <p:ph type="body" sz="half" idx="11"/>
          </p:nvPr>
        </p:nvSpPr>
        <p:spPr/>
        <p:txBody>
          <a:bodyPr rtlCol="0"/>
          <a:lstStyle/>
          <a:p>
            <a:pPr rtl="0"/>
            <a:r>
              <a:rPr lang="de-DE"/>
              <a:t>Zutaten</a:t>
            </a:r>
          </a:p>
        </p:txBody>
      </p:sp>
      <p:sp>
        <p:nvSpPr>
          <p:cNvPr id="5" name="Textplatzhalter 4">
            <a:extLst>
              <a:ext uri="{FF2B5EF4-FFF2-40B4-BE49-F238E27FC236}">
                <a16:creationId xmlns:a16="http://schemas.microsoft.com/office/drawing/2014/main" id="{D1E03796-A990-4234-BE59-BE1415B64BEF}"/>
              </a:ext>
            </a:extLst>
          </p:cNvPr>
          <p:cNvSpPr>
            <a:spLocks noGrp="1"/>
          </p:cNvSpPr>
          <p:nvPr>
            <p:ph type="body" sz="half" idx="12"/>
          </p:nvPr>
        </p:nvSpPr>
        <p:spPr/>
        <p:txBody>
          <a:bodyPr rtlCol="0"/>
          <a:lstStyle/>
          <a:p>
            <a:pPr rtl="0"/>
            <a:r>
              <a:rPr lang="de-DE" dirty="0"/>
              <a:t>100g Sahne</a:t>
            </a:r>
          </a:p>
          <a:p>
            <a:pPr rtl="0"/>
            <a:r>
              <a:rPr lang="de-DE" dirty="0"/>
              <a:t>250g Magerquark</a:t>
            </a:r>
          </a:p>
          <a:p>
            <a:pPr rtl="0"/>
            <a:r>
              <a:rPr lang="de-DE" dirty="0"/>
              <a:t>250g Mascarpone</a:t>
            </a:r>
          </a:p>
          <a:p>
            <a:pPr rtl="0"/>
            <a:r>
              <a:rPr lang="de-DE" dirty="0"/>
              <a:t>2 </a:t>
            </a:r>
            <a:r>
              <a:rPr lang="de-DE" dirty="0" err="1"/>
              <a:t>Pck</a:t>
            </a:r>
            <a:r>
              <a:rPr lang="de-DE" dirty="0"/>
              <a:t>. Vanillezucker</a:t>
            </a:r>
          </a:p>
          <a:p>
            <a:pPr rtl="0"/>
            <a:r>
              <a:rPr lang="de-DE" dirty="0"/>
              <a:t>50g Zucker</a:t>
            </a:r>
          </a:p>
          <a:p>
            <a:pPr rtl="0"/>
            <a:r>
              <a:rPr lang="de-DE" dirty="0"/>
              <a:t>350g </a:t>
            </a:r>
            <a:r>
              <a:rPr lang="de-DE" dirty="0" err="1"/>
              <a:t>Pulisano</a:t>
            </a:r>
            <a:r>
              <a:rPr lang="de-DE" dirty="0"/>
              <a:t>® Mandarinenpüree </a:t>
            </a:r>
          </a:p>
          <a:p>
            <a:pPr rtl="0"/>
            <a:r>
              <a:rPr lang="de-DE" dirty="0"/>
              <a:t>150g Spekulatius.</a:t>
            </a:r>
          </a:p>
          <a:p>
            <a:pPr rtl="0"/>
            <a:endParaRPr lang="de-DE" dirty="0"/>
          </a:p>
        </p:txBody>
      </p:sp>
      <p:sp>
        <p:nvSpPr>
          <p:cNvPr id="4" name="Textplatzhalter 3">
            <a:extLst>
              <a:ext uri="{FF2B5EF4-FFF2-40B4-BE49-F238E27FC236}">
                <a16:creationId xmlns:a16="http://schemas.microsoft.com/office/drawing/2014/main" id="{E8DF3E66-40CC-4425-9E31-63C4B0EDAE46}"/>
              </a:ext>
            </a:extLst>
          </p:cNvPr>
          <p:cNvSpPr>
            <a:spLocks noGrp="1"/>
          </p:cNvSpPr>
          <p:nvPr>
            <p:ph type="body" sz="half" idx="13"/>
          </p:nvPr>
        </p:nvSpPr>
        <p:spPr/>
        <p:txBody>
          <a:bodyPr rtlCol="0"/>
          <a:lstStyle/>
          <a:p>
            <a:pPr rtl="0"/>
            <a:r>
              <a:rPr lang="de-DE"/>
              <a:t>Zubereitung</a:t>
            </a:r>
          </a:p>
        </p:txBody>
      </p:sp>
      <p:sp>
        <p:nvSpPr>
          <p:cNvPr id="3" name="Textplatzhalter 2">
            <a:extLst>
              <a:ext uri="{FF2B5EF4-FFF2-40B4-BE49-F238E27FC236}">
                <a16:creationId xmlns:a16="http://schemas.microsoft.com/office/drawing/2014/main" id="{5A03BD62-C097-49D3-8B75-4B4A88B89130}"/>
              </a:ext>
            </a:extLst>
          </p:cNvPr>
          <p:cNvSpPr>
            <a:spLocks noGrp="1"/>
          </p:cNvSpPr>
          <p:nvPr>
            <p:ph type="body" sz="half" idx="14"/>
          </p:nvPr>
        </p:nvSpPr>
        <p:spPr/>
        <p:txBody>
          <a:bodyPr rtlCol="0"/>
          <a:lstStyle/>
          <a:p>
            <a:pPr>
              <a:lnSpc>
                <a:spcPct val="100000"/>
              </a:lnSpc>
              <a:spcBef>
                <a:spcPts val="0"/>
              </a:spcBef>
              <a:tabLst>
                <a:tab pos="112713" algn="r"/>
                <a:tab pos="233363" algn="l"/>
              </a:tabLst>
            </a:pPr>
            <a:r>
              <a:rPr lang="de-DE" dirty="0">
                <a:solidFill>
                  <a:schemeClr val="accent3">
                    <a:lumMod val="50000"/>
                  </a:schemeClr>
                </a:solidFill>
              </a:rPr>
              <a:t>Im ersten Arbeitsschritt die Sahne steif schlagen und mit dem Magerquark, der Mascarpone, dem Vanillezucker und dem Zucker miteinander verrühren. </a:t>
            </a:r>
          </a:p>
          <a:p>
            <a:pPr marL="0" indent="0">
              <a:lnSpc>
                <a:spcPct val="100000"/>
              </a:lnSpc>
              <a:spcBef>
                <a:spcPts val="0"/>
              </a:spcBef>
              <a:buNone/>
              <a:tabLst>
                <a:tab pos="112713" algn="r"/>
                <a:tab pos="233363" algn="l"/>
              </a:tabLst>
            </a:pPr>
            <a:endParaRPr lang="de-DE" dirty="0">
              <a:solidFill>
                <a:schemeClr val="accent3">
                  <a:lumMod val="50000"/>
                </a:schemeClr>
              </a:solidFill>
            </a:endParaRPr>
          </a:p>
          <a:p>
            <a:pPr marL="233363" indent="-233363">
              <a:lnSpc>
                <a:spcPct val="100000"/>
              </a:lnSpc>
              <a:spcBef>
                <a:spcPts val="0"/>
              </a:spcBef>
              <a:buNone/>
              <a:tabLst>
                <a:tab pos="112713" algn="r"/>
                <a:tab pos="233363" algn="l"/>
              </a:tabLst>
            </a:pPr>
            <a:r>
              <a:rPr lang="de-DE" dirty="0">
                <a:solidFill>
                  <a:schemeClr val="accent3">
                    <a:lumMod val="50000"/>
                  </a:schemeClr>
                </a:solidFill>
              </a:rPr>
              <a:t>2. Im zweiten Schritt: wird der Spekulatius zu kleinen Stücken zerbrochen und dann mit dem </a:t>
            </a:r>
            <a:r>
              <a:rPr lang="de-DE" dirty="0" err="1">
                <a:solidFill>
                  <a:schemeClr val="accent3">
                    <a:lumMod val="50000"/>
                  </a:schemeClr>
                </a:solidFill>
              </a:rPr>
              <a:t>Pulisano</a:t>
            </a:r>
            <a:r>
              <a:rPr lang="de-DE" dirty="0">
                <a:solidFill>
                  <a:schemeClr val="accent3">
                    <a:lumMod val="50000"/>
                  </a:schemeClr>
                </a:solidFill>
              </a:rPr>
              <a:t>® Mandarinen Püree und der Sahne-Quark Masse abwechselnd geschichtet. Fertig und an Ihre Kunden servieren!</a:t>
            </a:r>
          </a:p>
          <a:p>
            <a:pPr marL="0" indent="0" rtl="0">
              <a:buNone/>
            </a:pPr>
            <a:endParaRPr lang="de-DE" dirty="0"/>
          </a:p>
          <a:p>
            <a:pPr rtl="0"/>
            <a:endParaRPr lang="de-DE" dirty="0"/>
          </a:p>
        </p:txBody>
      </p:sp>
      <p:sp>
        <p:nvSpPr>
          <p:cNvPr id="10" name="Textplatzhalter 9">
            <a:extLst>
              <a:ext uri="{FF2B5EF4-FFF2-40B4-BE49-F238E27FC236}">
                <a16:creationId xmlns:a16="http://schemas.microsoft.com/office/drawing/2014/main" id="{F5ECA1EB-B914-443D-B89E-321BCF410D15}"/>
              </a:ext>
            </a:extLst>
          </p:cNvPr>
          <p:cNvSpPr>
            <a:spLocks noGrp="1"/>
          </p:cNvSpPr>
          <p:nvPr>
            <p:ph type="body" sz="quarter" idx="16"/>
          </p:nvPr>
        </p:nvSpPr>
        <p:spPr/>
        <p:txBody>
          <a:bodyPr rtlCol="0">
            <a:normAutofit fontScale="92500" lnSpcReduction="20000"/>
          </a:bodyPr>
          <a:lstStyle/>
          <a:p>
            <a:pPr rtl="0"/>
            <a:r>
              <a:rPr lang="de-DE" sz="800" dirty="0"/>
              <a:t>100 % natürliches Mandarinen-Fruchtpüree</a:t>
            </a:r>
          </a:p>
          <a:p>
            <a:pPr rtl="0"/>
            <a:r>
              <a:rPr lang="de-DE" sz="800" dirty="0"/>
              <a:t>Das Püree zählt zu unserem </a:t>
            </a:r>
            <a:r>
              <a:rPr lang="de-DE" sz="800" dirty="0" err="1"/>
              <a:t>Pulisano</a:t>
            </a:r>
            <a:r>
              <a:rPr lang="de-DE" sz="800" dirty="0"/>
              <a:t>-Clean-Label-Sortiment ohne Zucker, zusätzliche Farbstoffe und Aromen sowie ohne Konservierungsstoffe. Es wird durch Passieren und Extrahieren ausgewählter Früchte gewonnen und zu reinem Mus verarbeitet. Das Obst oxidiert nicht und bleibt ganz ursprünglich.</a:t>
            </a:r>
          </a:p>
        </p:txBody>
      </p:sp>
      <p:sp>
        <p:nvSpPr>
          <p:cNvPr id="11" name="Textplatzhalter 10">
            <a:extLst>
              <a:ext uri="{FF2B5EF4-FFF2-40B4-BE49-F238E27FC236}">
                <a16:creationId xmlns:a16="http://schemas.microsoft.com/office/drawing/2014/main" id="{B337D1DF-6B89-46FD-B030-B97CF45C1451}"/>
              </a:ext>
            </a:extLst>
          </p:cNvPr>
          <p:cNvSpPr>
            <a:spLocks noGrp="1"/>
          </p:cNvSpPr>
          <p:nvPr>
            <p:ph type="body" sz="half" idx="15"/>
          </p:nvPr>
        </p:nvSpPr>
        <p:spPr/>
        <p:txBody>
          <a:bodyPr rtlCol="0"/>
          <a:lstStyle/>
          <a:p>
            <a:pPr rtl="0"/>
            <a:r>
              <a:rPr lang="de-DE" sz="1200" dirty="0">
                <a:solidFill>
                  <a:schemeClr val="accent3">
                    <a:lumMod val="50000"/>
                  </a:schemeClr>
                </a:solidFill>
              </a:rPr>
              <a:t>Foto </a:t>
            </a:r>
            <a:r>
              <a:rPr lang="de-DE" sz="1200" dirty="0" err="1">
                <a:solidFill>
                  <a:schemeClr val="accent3">
                    <a:lumMod val="50000"/>
                  </a:schemeClr>
                </a:solidFill>
              </a:rPr>
              <a:t>Credits</a:t>
            </a:r>
            <a:r>
              <a:rPr lang="de-DE" sz="1200" dirty="0">
                <a:solidFill>
                  <a:schemeClr val="accent3">
                    <a:lumMod val="50000"/>
                  </a:schemeClr>
                </a:solidFill>
              </a:rPr>
              <a:t>: </a:t>
            </a:r>
            <a:r>
              <a:rPr lang="de-DE" sz="1200" dirty="0" err="1">
                <a:solidFill>
                  <a:schemeClr val="accent3">
                    <a:lumMod val="50000"/>
                  </a:schemeClr>
                </a:solidFill>
              </a:rPr>
              <a:t>RitaE</a:t>
            </a:r>
            <a:r>
              <a:rPr lang="de-DE" sz="1200" dirty="0">
                <a:solidFill>
                  <a:schemeClr val="accent3">
                    <a:lumMod val="50000"/>
                  </a:schemeClr>
                </a:solidFill>
              </a:rPr>
              <a:t> auf </a:t>
            </a:r>
            <a:r>
              <a:rPr lang="de-DE" sz="1200" dirty="0" err="1">
                <a:solidFill>
                  <a:schemeClr val="accent3">
                    <a:lumMod val="50000"/>
                  </a:schemeClr>
                </a:solidFill>
              </a:rPr>
              <a:t>Pixabay</a:t>
            </a:r>
            <a:endParaRPr lang="de-DE" sz="1200" dirty="0">
              <a:solidFill>
                <a:schemeClr val="accent3">
                  <a:lumMod val="50000"/>
                </a:schemeClr>
              </a:solidFill>
            </a:endParaRPr>
          </a:p>
          <a:p>
            <a:pPr rtl="0"/>
            <a:endParaRPr lang="de-DE" dirty="0"/>
          </a:p>
        </p:txBody>
      </p:sp>
    </p:spTree>
    <p:extLst>
      <p:ext uri="{BB962C8B-B14F-4D97-AF65-F5344CB8AC3E}">
        <p14:creationId xmlns:p14="http://schemas.microsoft.com/office/powerpoint/2010/main" val="1512293282"/>
      </p:ext>
    </p:extLst>
  </p:cSld>
  <p:clrMapOvr>
    <a:masterClrMapping/>
  </p:clrMapOvr>
</p:sld>
</file>

<file path=ppt/theme/theme1.xml><?xml version="1.0" encoding="utf-8"?>
<a:theme xmlns:a="http://schemas.openxmlformats.org/drawingml/2006/main" name="1_Rezeptbuch – Folienmaster">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330708_TF89533498_Win32" id="{093FA713-9D95-4AD7-B1C4-083B0E821653}" vid="{976DEBB3-4718-40BE-A67B-BB8343154AD4}"/>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Rezeptbuch</Template>
  <TotalTime>0</TotalTime>
  <Words>138</Words>
  <Application>Microsoft Office PowerPoint</Application>
  <PresentationFormat>Breitbild</PresentationFormat>
  <Paragraphs>17</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Franklin Gothic Book</vt:lpstr>
      <vt:lpstr>Franklin Gothic Medium</vt:lpstr>
      <vt:lpstr>1_Rezeptbuch – Folienmaster</vt:lpstr>
      <vt:lpstr>Mandarinen Creme-Dessert mit Pulisano® Mandarinen Püree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Mandarinen Creme-Dessert mit Pulisano® Mandarinen Püree</dc:title>
  <dc:creator>Sonja Wendt</dc:creator>
  <cp:lastModifiedBy>Sonja Wendt</cp:lastModifiedBy>
  <cp:revision>1</cp:revision>
  <cp:lastPrinted>2023-07-10T11:42:36Z</cp:lastPrinted>
  <dcterms:created xsi:type="dcterms:W3CDTF">2023-07-10T11:18:18Z</dcterms:created>
  <dcterms:modified xsi:type="dcterms:W3CDTF">2023-07-10T11:45:53Z</dcterms:modified>
</cp:coreProperties>
</file>